
<file path=[Content_Types].xml><?xml version="1.0" encoding="utf-8"?>
<Types xmlns="http://schemas.openxmlformats.org/package/2006/content-types">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Lst>
  <p:sldSz cy="21383625" cx="30275200"/>
  <p:notesSz cx="6858000" cy="9144000"/>
  <p:embeddedFontLst>
    <p:embeddedFont>
      <p:font typeface="Gill Sans"/>
      <p:regular r:id="rId6"/>
      <p:bold r:id="rId7"/>
    </p:embeddedFont>
    <p:embeddedFont>
      <p:font typeface="Open Sans"/>
      <p:regular r:id="rId8"/>
      <p:bold r:id="rId9"/>
      <p:italic r:id="rId10"/>
      <p:boldItalic r:id="rId1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12" roundtripDataSignature="AMtx7mi8PAQ5kHFrl5wQBxZyKYWUmr76g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11" Type="http://schemas.openxmlformats.org/officeDocument/2006/relationships/font" Target="fonts/OpenSans-boldItalic.fntdata"/><Relationship Id="rId10" Type="http://schemas.openxmlformats.org/officeDocument/2006/relationships/font" Target="fonts/OpenSans-italic.fntdata"/><Relationship Id="rId12" Type="http://customschemas.google.com/relationships/presentationmetadata" Target="metadata"/><Relationship Id="rId9" Type="http://schemas.openxmlformats.org/officeDocument/2006/relationships/font" Target="fonts/OpenSans-bold.fntdata"/><Relationship Id="rId5" Type="http://schemas.openxmlformats.org/officeDocument/2006/relationships/slide" Target="slides/slide1.xml"/><Relationship Id="rId6" Type="http://schemas.openxmlformats.org/officeDocument/2006/relationships/font" Target="fonts/GillSans-regular.fntdata"/><Relationship Id="rId7" Type="http://schemas.openxmlformats.org/officeDocument/2006/relationships/font" Target="fonts/GillSans-bold.fntdata"/><Relationship Id="rId8" Type="http://schemas.openxmlformats.org/officeDocument/2006/relationships/font" Target="fonts/OpenSans-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3"/>
          <p:cNvSpPr txBox="1"/>
          <p:nvPr>
            <p:ph type="ctrTitle"/>
          </p:nvPr>
        </p:nvSpPr>
        <p:spPr>
          <a:xfrm>
            <a:off x="2270641" y="3499590"/>
            <a:ext cx="25733932" cy="7444669"/>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18709"/>
              <a:buFont typeface="Calibri"/>
              <a:buNone/>
              <a:defRPr sz="18709"/>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3"/>
          <p:cNvSpPr txBox="1"/>
          <p:nvPr>
            <p:ph idx="1" type="subTitle"/>
          </p:nvPr>
        </p:nvSpPr>
        <p:spPr>
          <a:xfrm>
            <a:off x="3784402" y="11231355"/>
            <a:ext cx="22706410" cy="5162758"/>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3118"/>
              </a:spcBef>
              <a:spcAft>
                <a:spcPts val="0"/>
              </a:spcAft>
              <a:buClr>
                <a:schemeClr val="dk1"/>
              </a:buClr>
              <a:buSzPts val="7483"/>
              <a:buNone/>
              <a:defRPr sz="7483"/>
            </a:lvl1pPr>
            <a:lvl2pPr lvl="1" algn="ctr">
              <a:lnSpc>
                <a:spcPct val="90000"/>
              </a:lnSpc>
              <a:spcBef>
                <a:spcPts val="1559"/>
              </a:spcBef>
              <a:spcAft>
                <a:spcPts val="0"/>
              </a:spcAft>
              <a:buClr>
                <a:schemeClr val="dk1"/>
              </a:buClr>
              <a:buSzPts val="6236"/>
              <a:buNone/>
              <a:defRPr sz="6236"/>
            </a:lvl2pPr>
            <a:lvl3pPr lvl="2" algn="ctr">
              <a:lnSpc>
                <a:spcPct val="90000"/>
              </a:lnSpc>
              <a:spcBef>
                <a:spcPts val="1559"/>
              </a:spcBef>
              <a:spcAft>
                <a:spcPts val="0"/>
              </a:spcAft>
              <a:buClr>
                <a:schemeClr val="dk1"/>
              </a:buClr>
              <a:buSzPts val="5613"/>
              <a:buNone/>
              <a:defRPr sz="5613"/>
            </a:lvl3pPr>
            <a:lvl4pPr lvl="3" algn="ctr">
              <a:lnSpc>
                <a:spcPct val="90000"/>
              </a:lnSpc>
              <a:spcBef>
                <a:spcPts val="1559"/>
              </a:spcBef>
              <a:spcAft>
                <a:spcPts val="0"/>
              </a:spcAft>
              <a:buClr>
                <a:schemeClr val="dk1"/>
              </a:buClr>
              <a:buSzPts val="4989"/>
              <a:buNone/>
              <a:defRPr sz="4989"/>
            </a:lvl4pPr>
            <a:lvl5pPr lvl="4" algn="ctr">
              <a:lnSpc>
                <a:spcPct val="90000"/>
              </a:lnSpc>
              <a:spcBef>
                <a:spcPts val="1559"/>
              </a:spcBef>
              <a:spcAft>
                <a:spcPts val="0"/>
              </a:spcAft>
              <a:buClr>
                <a:schemeClr val="dk1"/>
              </a:buClr>
              <a:buSzPts val="4989"/>
              <a:buNone/>
              <a:defRPr sz="4989"/>
            </a:lvl5pPr>
            <a:lvl6pPr lvl="5" algn="ctr">
              <a:lnSpc>
                <a:spcPct val="90000"/>
              </a:lnSpc>
              <a:spcBef>
                <a:spcPts val="1559"/>
              </a:spcBef>
              <a:spcAft>
                <a:spcPts val="0"/>
              </a:spcAft>
              <a:buClr>
                <a:schemeClr val="dk1"/>
              </a:buClr>
              <a:buSzPts val="4989"/>
              <a:buNone/>
              <a:defRPr sz="4989"/>
            </a:lvl6pPr>
            <a:lvl7pPr lvl="6" algn="ctr">
              <a:lnSpc>
                <a:spcPct val="90000"/>
              </a:lnSpc>
              <a:spcBef>
                <a:spcPts val="1559"/>
              </a:spcBef>
              <a:spcAft>
                <a:spcPts val="0"/>
              </a:spcAft>
              <a:buClr>
                <a:schemeClr val="dk1"/>
              </a:buClr>
              <a:buSzPts val="4989"/>
              <a:buNone/>
              <a:defRPr sz="4989"/>
            </a:lvl7pPr>
            <a:lvl8pPr lvl="7" algn="ctr">
              <a:lnSpc>
                <a:spcPct val="90000"/>
              </a:lnSpc>
              <a:spcBef>
                <a:spcPts val="1559"/>
              </a:spcBef>
              <a:spcAft>
                <a:spcPts val="0"/>
              </a:spcAft>
              <a:buClr>
                <a:schemeClr val="dk1"/>
              </a:buClr>
              <a:buSzPts val="4989"/>
              <a:buNone/>
              <a:defRPr sz="4989"/>
            </a:lvl8pPr>
            <a:lvl9pPr lvl="8" algn="ctr">
              <a:lnSpc>
                <a:spcPct val="90000"/>
              </a:lnSpc>
              <a:spcBef>
                <a:spcPts val="1559"/>
              </a:spcBef>
              <a:spcAft>
                <a:spcPts val="0"/>
              </a:spcAft>
              <a:buClr>
                <a:schemeClr val="dk1"/>
              </a:buClr>
              <a:buSzPts val="4989"/>
              <a:buNone/>
              <a:defRPr sz="4989"/>
            </a:lvl9pPr>
          </a:lstStyle>
          <a:p/>
        </p:txBody>
      </p:sp>
      <p:sp>
        <p:nvSpPr>
          <p:cNvPr id="14" name="Google Shape;14;p3"/>
          <p:cNvSpPr txBox="1"/>
          <p:nvPr>
            <p:ph idx="10" type="dt"/>
          </p:nvPr>
        </p:nvSpPr>
        <p:spPr>
          <a:xfrm>
            <a:off x="2081421" y="19819456"/>
            <a:ext cx="6811923" cy="113848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3"/>
          <p:cNvSpPr txBox="1"/>
          <p:nvPr>
            <p:ph idx="11" type="ftr"/>
          </p:nvPr>
        </p:nvSpPr>
        <p:spPr>
          <a:xfrm>
            <a:off x="10028665" y="19819456"/>
            <a:ext cx="10217884" cy="113848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3"/>
          <p:cNvSpPr txBox="1"/>
          <p:nvPr>
            <p:ph idx="12" type="sldNum"/>
          </p:nvPr>
        </p:nvSpPr>
        <p:spPr>
          <a:xfrm>
            <a:off x="21381869" y="19819456"/>
            <a:ext cx="6811923" cy="113848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4"/>
          <p:cNvSpPr txBox="1"/>
          <p:nvPr>
            <p:ph type="title"/>
          </p:nvPr>
        </p:nvSpPr>
        <p:spPr>
          <a:xfrm>
            <a:off x="2081421" y="1138485"/>
            <a:ext cx="26112370" cy="4133179"/>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4"/>
          <p:cNvSpPr txBox="1"/>
          <p:nvPr>
            <p:ph idx="1" type="body"/>
          </p:nvPr>
        </p:nvSpPr>
        <p:spPr>
          <a:xfrm>
            <a:off x="2081421" y="5692400"/>
            <a:ext cx="26112370" cy="1356771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3118"/>
              </a:spcBef>
              <a:spcAft>
                <a:spcPts val="0"/>
              </a:spcAft>
              <a:buClr>
                <a:schemeClr val="dk1"/>
              </a:buClr>
              <a:buSzPts val="1800"/>
              <a:buChar char="•"/>
              <a:defRPr/>
            </a:lvl1pPr>
            <a:lvl2pPr indent="-342900" lvl="1" marL="914400" algn="l">
              <a:lnSpc>
                <a:spcPct val="90000"/>
              </a:lnSpc>
              <a:spcBef>
                <a:spcPts val="1559"/>
              </a:spcBef>
              <a:spcAft>
                <a:spcPts val="0"/>
              </a:spcAft>
              <a:buClr>
                <a:schemeClr val="dk1"/>
              </a:buClr>
              <a:buSzPts val="1800"/>
              <a:buChar char="•"/>
              <a:defRPr/>
            </a:lvl2pPr>
            <a:lvl3pPr indent="-342900" lvl="2" marL="1371600" algn="l">
              <a:lnSpc>
                <a:spcPct val="90000"/>
              </a:lnSpc>
              <a:spcBef>
                <a:spcPts val="1559"/>
              </a:spcBef>
              <a:spcAft>
                <a:spcPts val="0"/>
              </a:spcAft>
              <a:buClr>
                <a:schemeClr val="dk1"/>
              </a:buClr>
              <a:buSzPts val="1800"/>
              <a:buChar char="•"/>
              <a:defRPr/>
            </a:lvl3pPr>
            <a:lvl4pPr indent="-342900" lvl="3" marL="1828800" algn="l">
              <a:lnSpc>
                <a:spcPct val="90000"/>
              </a:lnSpc>
              <a:spcBef>
                <a:spcPts val="1559"/>
              </a:spcBef>
              <a:spcAft>
                <a:spcPts val="0"/>
              </a:spcAft>
              <a:buClr>
                <a:schemeClr val="dk1"/>
              </a:buClr>
              <a:buSzPts val="1800"/>
              <a:buChar char="•"/>
              <a:defRPr/>
            </a:lvl4pPr>
            <a:lvl5pPr indent="-342900" lvl="4" marL="2286000" algn="l">
              <a:lnSpc>
                <a:spcPct val="90000"/>
              </a:lnSpc>
              <a:spcBef>
                <a:spcPts val="1559"/>
              </a:spcBef>
              <a:spcAft>
                <a:spcPts val="0"/>
              </a:spcAft>
              <a:buClr>
                <a:schemeClr val="dk1"/>
              </a:buClr>
              <a:buSzPts val="1800"/>
              <a:buChar char="•"/>
              <a:defRPr/>
            </a:lvl5pPr>
            <a:lvl6pPr indent="-342900" lvl="5" marL="2743200" algn="l">
              <a:lnSpc>
                <a:spcPct val="90000"/>
              </a:lnSpc>
              <a:spcBef>
                <a:spcPts val="1559"/>
              </a:spcBef>
              <a:spcAft>
                <a:spcPts val="0"/>
              </a:spcAft>
              <a:buClr>
                <a:schemeClr val="dk1"/>
              </a:buClr>
              <a:buSzPts val="1800"/>
              <a:buChar char="•"/>
              <a:defRPr/>
            </a:lvl6pPr>
            <a:lvl7pPr indent="-342900" lvl="6" marL="3200400" algn="l">
              <a:lnSpc>
                <a:spcPct val="90000"/>
              </a:lnSpc>
              <a:spcBef>
                <a:spcPts val="1559"/>
              </a:spcBef>
              <a:spcAft>
                <a:spcPts val="0"/>
              </a:spcAft>
              <a:buClr>
                <a:schemeClr val="dk1"/>
              </a:buClr>
              <a:buSzPts val="1800"/>
              <a:buChar char="•"/>
              <a:defRPr/>
            </a:lvl7pPr>
            <a:lvl8pPr indent="-342900" lvl="7" marL="3657600" algn="l">
              <a:lnSpc>
                <a:spcPct val="90000"/>
              </a:lnSpc>
              <a:spcBef>
                <a:spcPts val="1559"/>
              </a:spcBef>
              <a:spcAft>
                <a:spcPts val="0"/>
              </a:spcAft>
              <a:buClr>
                <a:schemeClr val="dk1"/>
              </a:buClr>
              <a:buSzPts val="1800"/>
              <a:buChar char="•"/>
              <a:defRPr/>
            </a:lvl8pPr>
            <a:lvl9pPr indent="-342900" lvl="8" marL="4114800" algn="l">
              <a:lnSpc>
                <a:spcPct val="90000"/>
              </a:lnSpc>
              <a:spcBef>
                <a:spcPts val="1559"/>
              </a:spcBef>
              <a:spcAft>
                <a:spcPts val="0"/>
              </a:spcAft>
              <a:buClr>
                <a:schemeClr val="dk1"/>
              </a:buClr>
              <a:buSzPts val="1800"/>
              <a:buChar char="•"/>
              <a:defRPr/>
            </a:lvl9pPr>
          </a:lstStyle>
          <a:p/>
        </p:txBody>
      </p:sp>
      <p:sp>
        <p:nvSpPr>
          <p:cNvPr id="20" name="Google Shape;20;p4"/>
          <p:cNvSpPr txBox="1"/>
          <p:nvPr>
            <p:ph idx="10" type="dt"/>
          </p:nvPr>
        </p:nvSpPr>
        <p:spPr>
          <a:xfrm>
            <a:off x="2081421" y="19819456"/>
            <a:ext cx="6811923" cy="113848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4"/>
          <p:cNvSpPr txBox="1"/>
          <p:nvPr>
            <p:ph idx="11" type="ftr"/>
          </p:nvPr>
        </p:nvSpPr>
        <p:spPr>
          <a:xfrm>
            <a:off x="10028665" y="19819456"/>
            <a:ext cx="10217884" cy="113848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4"/>
          <p:cNvSpPr txBox="1"/>
          <p:nvPr>
            <p:ph idx="12" type="sldNum"/>
          </p:nvPr>
        </p:nvSpPr>
        <p:spPr>
          <a:xfrm>
            <a:off x="21381869" y="19819456"/>
            <a:ext cx="6811923" cy="113848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sp>
        <p:nvSpPr>
          <p:cNvPr id="24" name="Google Shape;24;p5"/>
          <p:cNvSpPr txBox="1"/>
          <p:nvPr>
            <p:ph type="title"/>
          </p:nvPr>
        </p:nvSpPr>
        <p:spPr>
          <a:xfrm>
            <a:off x="2065654" y="5331063"/>
            <a:ext cx="26112370" cy="8894992"/>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18709"/>
              <a:buFont typeface="Calibri"/>
              <a:buNone/>
              <a:defRPr sz="18709"/>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5"/>
          <p:cNvSpPr txBox="1"/>
          <p:nvPr>
            <p:ph idx="1" type="body"/>
          </p:nvPr>
        </p:nvSpPr>
        <p:spPr>
          <a:xfrm>
            <a:off x="2065654" y="14310205"/>
            <a:ext cx="26112370" cy="4677666"/>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3118"/>
              </a:spcBef>
              <a:spcAft>
                <a:spcPts val="0"/>
              </a:spcAft>
              <a:buClr>
                <a:schemeClr val="dk1"/>
              </a:buClr>
              <a:buSzPts val="7483"/>
              <a:buNone/>
              <a:defRPr sz="7483">
                <a:solidFill>
                  <a:schemeClr val="dk1"/>
                </a:solidFill>
              </a:defRPr>
            </a:lvl1pPr>
            <a:lvl2pPr indent="-228600" lvl="1" marL="914400" algn="l">
              <a:lnSpc>
                <a:spcPct val="90000"/>
              </a:lnSpc>
              <a:spcBef>
                <a:spcPts val="1559"/>
              </a:spcBef>
              <a:spcAft>
                <a:spcPts val="0"/>
              </a:spcAft>
              <a:buClr>
                <a:srgbClr val="888888"/>
              </a:buClr>
              <a:buSzPts val="6236"/>
              <a:buNone/>
              <a:defRPr sz="6236">
                <a:solidFill>
                  <a:srgbClr val="888888"/>
                </a:solidFill>
              </a:defRPr>
            </a:lvl2pPr>
            <a:lvl3pPr indent="-228600" lvl="2" marL="1371600" algn="l">
              <a:lnSpc>
                <a:spcPct val="90000"/>
              </a:lnSpc>
              <a:spcBef>
                <a:spcPts val="1559"/>
              </a:spcBef>
              <a:spcAft>
                <a:spcPts val="0"/>
              </a:spcAft>
              <a:buClr>
                <a:srgbClr val="888888"/>
              </a:buClr>
              <a:buSzPts val="5613"/>
              <a:buNone/>
              <a:defRPr sz="5613">
                <a:solidFill>
                  <a:srgbClr val="888888"/>
                </a:solidFill>
              </a:defRPr>
            </a:lvl3pPr>
            <a:lvl4pPr indent="-228600" lvl="3" marL="1828800" algn="l">
              <a:lnSpc>
                <a:spcPct val="90000"/>
              </a:lnSpc>
              <a:spcBef>
                <a:spcPts val="1559"/>
              </a:spcBef>
              <a:spcAft>
                <a:spcPts val="0"/>
              </a:spcAft>
              <a:buClr>
                <a:srgbClr val="888888"/>
              </a:buClr>
              <a:buSzPts val="4989"/>
              <a:buNone/>
              <a:defRPr sz="4989">
                <a:solidFill>
                  <a:srgbClr val="888888"/>
                </a:solidFill>
              </a:defRPr>
            </a:lvl4pPr>
            <a:lvl5pPr indent="-228600" lvl="4" marL="2286000" algn="l">
              <a:lnSpc>
                <a:spcPct val="90000"/>
              </a:lnSpc>
              <a:spcBef>
                <a:spcPts val="1559"/>
              </a:spcBef>
              <a:spcAft>
                <a:spcPts val="0"/>
              </a:spcAft>
              <a:buClr>
                <a:srgbClr val="888888"/>
              </a:buClr>
              <a:buSzPts val="4989"/>
              <a:buNone/>
              <a:defRPr sz="4989">
                <a:solidFill>
                  <a:srgbClr val="888888"/>
                </a:solidFill>
              </a:defRPr>
            </a:lvl5pPr>
            <a:lvl6pPr indent="-228600" lvl="5" marL="2743200" algn="l">
              <a:lnSpc>
                <a:spcPct val="90000"/>
              </a:lnSpc>
              <a:spcBef>
                <a:spcPts val="1559"/>
              </a:spcBef>
              <a:spcAft>
                <a:spcPts val="0"/>
              </a:spcAft>
              <a:buClr>
                <a:srgbClr val="888888"/>
              </a:buClr>
              <a:buSzPts val="4989"/>
              <a:buNone/>
              <a:defRPr sz="4989">
                <a:solidFill>
                  <a:srgbClr val="888888"/>
                </a:solidFill>
              </a:defRPr>
            </a:lvl6pPr>
            <a:lvl7pPr indent="-228600" lvl="6" marL="3200400" algn="l">
              <a:lnSpc>
                <a:spcPct val="90000"/>
              </a:lnSpc>
              <a:spcBef>
                <a:spcPts val="1559"/>
              </a:spcBef>
              <a:spcAft>
                <a:spcPts val="0"/>
              </a:spcAft>
              <a:buClr>
                <a:srgbClr val="888888"/>
              </a:buClr>
              <a:buSzPts val="4989"/>
              <a:buNone/>
              <a:defRPr sz="4989">
                <a:solidFill>
                  <a:srgbClr val="888888"/>
                </a:solidFill>
              </a:defRPr>
            </a:lvl7pPr>
            <a:lvl8pPr indent="-228600" lvl="7" marL="3657600" algn="l">
              <a:lnSpc>
                <a:spcPct val="90000"/>
              </a:lnSpc>
              <a:spcBef>
                <a:spcPts val="1559"/>
              </a:spcBef>
              <a:spcAft>
                <a:spcPts val="0"/>
              </a:spcAft>
              <a:buClr>
                <a:srgbClr val="888888"/>
              </a:buClr>
              <a:buSzPts val="4989"/>
              <a:buNone/>
              <a:defRPr sz="4989">
                <a:solidFill>
                  <a:srgbClr val="888888"/>
                </a:solidFill>
              </a:defRPr>
            </a:lvl8pPr>
            <a:lvl9pPr indent="-228600" lvl="8" marL="4114800" algn="l">
              <a:lnSpc>
                <a:spcPct val="90000"/>
              </a:lnSpc>
              <a:spcBef>
                <a:spcPts val="1559"/>
              </a:spcBef>
              <a:spcAft>
                <a:spcPts val="0"/>
              </a:spcAft>
              <a:buClr>
                <a:srgbClr val="888888"/>
              </a:buClr>
              <a:buSzPts val="4989"/>
              <a:buNone/>
              <a:defRPr sz="4989">
                <a:solidFill>
                  <a:srgbClr val="888888"/>
                </a:solidFill>
              </a:defRPr>
            </a:lvl9pPr>
          </a:lstStyle>
          <a:p/>
        </p:txBody>
      </p:sp>
      <p:sp>
        <p:nvSpPr>
          <p:cNvPr id="26" name="Google Shape;26;p5"/>
          <p:cNvSpPr txBox="1"/>
          <p:nvPr>
            <p:ph idx="10" type="dt"/>
          </p:nvPr>
        </p:nvSpPr>
        <p:spPr>
          <a:xfrm>
            <a:off x="2081421" y="19819456"/>
            <a:ext cx="6811923" cy="113848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5"/>
          <p:cNvSpPr txBox="1"/>
          <p:nvPr>
            <p:ph idx="11" type="ftr"/>
          </p:nvPr>
        </p:nvSpPr>
        <p:spPr>
          <a:xfrm>
            <a:off x="10028665" y="19819456"/>
            <a:ext cx="10217884" cy="113848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5"/>
          <p:cNvSpPr txBox="1"/>
          <p:nvPr>
            <p:ph idx="12" type="sldNum"/>
          </p:nvPr>
        </p:nvSpPr>
        <p:spPr>
          <a:xfrm>
            <a:off x="21381869" y="19819456"/>
            <a:ext cx="6811923" cy="113848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9" name="Shape 29"/>
        <p:cNvGrpSpPr/>
        <p:nvPr/>
      </p:nvGrpSpPr>
      <p:grpSpPr>
        <a:xfrm>
          <a:off x="0" y="0"/>
          <a:ext cx="0" cy="0"/>
          <a:chOff x="0" y="0"/>
          <a:chExt cx="0" cy="0"/>
        </a:xfrm>
      </p:grpSpPr>
      <p:sp>
        <p:nvSpPr>
          <p:cNvPr id="30" name="Google Shape;30;p6"/>
          <p:cNvSpPr txBox="1"/>
          <p:nvPr>
            <p:ph type="title"/>
          </p:nvPr>
        </p:nvSpPr>
        <p:spPr>
          <a:xfrm>
            <a:off x="2081421" y="1138485"/>
            <a:ext cx="26112370" cy="4133179"/>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6"/>
          <p:cNvSpPr txBox="1"/>
          <p:nvPr>
            <p:ph idx="1" type="body"/>
          </p:nvPr>
        </p:nvSpPr>
        <p:spPr>
          <a:xfrm>
            <a:off x="2081421" y="5692400"/>
            <a:ext cx="12866966" cy="1356771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3118"/>
              </a:spcBef>
              <a:spcAft>
                <a:spcPts val="0"/>
              </a:spcAft>
              <a:buClr>
                <a:schemeClr val="dk1"/>
              </a:buClr>
              <a:buSzPts val="1800"/>
              <a:buChar char="•"/>
              <a:defRPr/>
            </a:lvl1pPr>
            <a:lvl2pPr indent="-342900" lvl="1" marL="914400" algn="l">
              <a:lnSpc>
                <a:spcPct val="90000"/>
              </a:lnSpc>
              <a:spcBef>
                <a:spcPts val="1559"/>
              </a:spcBef>
              <a:spcAft>
                <a:spcPts val="0"/>
              </a:spcAft>
              <a:buClr>
                <a:schemeClr val="dk1"/>
              </a:buClr>
              <a:buSzPts val="1800"/>
              <a:buChar char="•"/>
              <a:defRPr/>
            </a:lvl2pPr>
            <a:lvl3pPr indent="-342900" lvl="2" marL="1371600" algn="l">
              <a:lnSpc>
                <a:spcPct val="90000"/>
              </a:lnSpc>
              <a:spcBef>
                <a:spcPts val="1559"/>
              </a:spcBef>
              <a:spcAft>
                <a:spcPts val="0"/>
              </a:spcAft>
              <a:buClr>
                <a:schemeClr val="dk1"/>
              </a:buClr>
              <a:buSzPts val="1800"/>
              <a:buChar char="•"/>
              <a:defRPr/>
            </a:lvl3pPr>
            <a:lvl4pPr indent="-342900" lvl="3" marL="1828800" algn="l">
              <a:lnSpc>
                <a:spcPct val="90000"/>
              </a:lnSpc>
              <a:spcBef>
                <a:spcPts val="1559"/>
              </a:spcBef>
              <a:spcAft>
                <a:spcPts val="0"/>
              </a:spcAft>
              <a:buClr>
                <a:schemeClr val="dk1"/>
              </a:buClr>
              <a:buSzPts val="1800"/>
              <a:buChar char="•"/>
              <a:defRPr/>
            </a:lvl4pPr>
            <a:lvl5pPr indent="-342900" lvl="4" marL="2286000" algn="l">
              <a:lnSpc>
                <a:spcPct val="90000"/>
              </a:lnSpc>
              <a:spcBef>
                <a:spcPts val="1559"/>
              </a:spcBef>
              <a:spcAft>
                <a:spcPts val="0"/>
              </a:spcAft>
              <a:buClr>
                <a:schemeClr val="dk1"/>
              </a:buClr>
              <a:buSzPts val="1800"/>
              <a:buChar char="•"/>
              <a:defRPr/>
            </a:lvl5pPr>
            <a:lvl6pPr indent="-342900" lvl="5" marL="2743200" algn="l">
              <a:lnSpc>
                <a:spcPct val="90000"/>
              </a:lnSpc>
              <a:spcBef>
                <a:spcPts val="1559"/>
              </a:spcBef>
              <a:spcAft>
                <a:spcPts val="0"/>
              </a:spcAft>
              <a:buClr>
                <a:schemeClr val="dk1"/>
              </a:buClr>
              <a:buSzPts val="1800"/>
              <a:buChar char="•"/>
              <a:defRPr/>
            </a:lvl6pPr>
            <a:lvl7pPr indent="-342900" lvl="6" marL="3200400" algn="l">
              <a:lnSpc>
                <a:spcPct val="90000"/>
              </a:lnSpc>
              <a:spcBef>
                <a:spcPts val="1559"/>
              </a:spcBef>
              <a:spcAft>
                <a:spcPts val="0"/>
              </a:spcAft>
              <a:buClr>
                <a:schemeClr val="dk1"/>
              </a:buClr>
              <a:buSzPts val="1800"/>
              <a:buChar char="•"/>
              <a:defRPr/>
            </a:lvl7pPr>
            <a:lvl8pPr indent="-342900" lvl="7" marL="3657600" algn="l">
              <a:lnSpc>
                <a:spcPct val="90000"/>
              </a:lnSpc>
              <a:spcBef>
                <a:spcPts val="1559"/>
              </a:spcBef>
              <a:spcAft>
                <a:spcPts val="0"/>
              </a:spcAft>
              <a:buClr>
                <a:schemeClr val="dk1"/>
              </a:buClr>
              <a:buSzPts val="1800"/>
              <a:buChar char="•"/>
              <a:defRPr/>
            </a:lvl8pPr>
            <a:lvl9pPr indent="-342900" lvl="8" marL="4114800" algn="l">
              <a:lnSpc>
                <a:spcPct val="90000"/>
              </a:lnSpc>
              <a:spcBef>
                <a:spcPts val="1559"/>
              </a:spcBef>
              <a:spcAft>
                <a:spcPts val="0"/>
              </a:spcAft>
              <a:buClr>
                <a:schemeClr val="dk1"/>
              </a:buClr>
              <a:buSzPts val="1800"/>
              <a:buChar char="•"/>
              <a:defRPr/>
            </a:lvl9pPr>
          </a:lstStyle>
          <a:p/>
        </p:txBody>
      </p:sp>
      <p:sp>
        <p:nvSpPr>
          <p:cNvPr id="32" name="Google Shape;32;p6"/>
          <p:cNvSpPr txBox="1"/>
          <p:nvPr>
            <p:ph idx="2" type="body"/>
          </p:nvPr>
        </p:nvSpPr>
        <p:spPr>
          <a:xfrm>
            <a:off x="15326827" y="5692400"/>
            <a:ext cx="12866966" cy="1356771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3118"/>
              </a:spcBef>
              <a:spcAft>
                <a:spcPts val="0"/>
              </a:spcAft>
              <a:buClr>
                <a:schemeClr val="dk1"/>
              </a:buClr>
              <a:buSzPts val="1800"/>
              <a:buChar char="•"/>
              <a:defRPr/>
            </a:lvl1pPr>
            <a:lvl2pPr indent="-342900" lvl="1" marL="914400" algn="l">
              <a:lnSpc>
                <a:spcPct val="90000"/>
              </a:lnSpc>
              <a:spcBef>
                <a:spcPts val="1559"/>
              </a:spcBef>
              <a:spcAft>
                <a:spcPts val="0"/>
              </a:spcAft>
              <a:buClr>
                <a:schemeClr val="dk1"/>
              </a:buClr>
              <a:buSzPts val="1800"/>
              <a:buChar char="•"/>
              <a:defRPr/>
            </a:lvl2pPr>
            <a:lvl3pPr indent="-342900" lvl="2" marL="1371600" algn="l">
              <a:lnSpc>
                <a:spcPct val="90000"/>
              </a:lnSpc>
              <a:spcBef>
                <a:spcPts val="1559"/>
              </a:spcBef>
              <a:spcAft>
                <a:spcPts val="0"/>
              </a:spcAft>
              <a:buClr>
                <a:schemeClr val="dk1"/>
              </a:buClr>
              <a:buSzPts val="1800"/>
              <a:buChar char="•"/>
              <a:defRPr/>
            </a:lvl3pPr>
            <a:lvl4pPr indent="-342900" lvl="3" marL="1828800" algn="l">
              <a:lnSpc>
                <a:spcPct val="90000"/>
              </a:lnSpc>
              <a:spcBef>
                <a:spcPts val="1559"/>
              </a:spcBef>
              <a:spcAft>
                <a:spcPts val="0"/>
              </a:spcAft>
              <a:buClr>
                <a:schemeClr val="dk1"/>
              </a:buClr>
              <a:buSzPts val="1800"/>
              <a:buChar char="•"/>
              <a:defRPr/>
            </a:lvl4pPr>
            <a:lvl5pPr indent="-342900" lvl="4" marL="2286000" algn="l">
              <a:lnSpc>
                <a:spcPct val="90000"/>
              </a:lnSpc>
              <a:spcBef>
                <a:spcPts val="1559"/>
              </a:spcBef>
              <a:spcAft>
                <a:spcPts val="0"/>
              </a:spcAft>
              <a:buClr>
                <a:schemeClr val="dk1"/>
              </a:buClr>
              <a:buSzPts val="1800"/>
              <a:buChar char="•"/>
              <a:defRPr/>
            </a:lvl5pPr>
            <a:lvl6pPr indent="-342900" lvl="5" marL="2743200" algn="l">
              <a:lnSpc>
                <a:spcPct val="90000"/>
              </a:lnSpc>
              <a:spcBef>
                <a:spcPts val="1559"/>
              </a:spcBef>
              <a:spcAft>
                <a:spcPts val="0"/>
              </a:spcAft>
              <a:buClr>
                <a:schemeClr val="dk1"/>
              </a:buClr>
              <a:buSzPts val="1800"/>
              <a:buChar char="•"/>
              <a:defRPr/>
            </a:lvl6pPr>
            <a:lvl7pPr indent="-342900" lvl="6" marL="3200400" algn="l">
              <a:lnSpc>
                <a:spcPct val="90000"/>
              </a:lnSpc>
              <a:spcBef>
                <a:spcPts val="1559"/>
              </a:spcBef>
              <a:spcAft>
                <a:spcPts val="0"/>
              </a:spcAft>
              <a:buClr>
                <a:schemeClr val="dk1"/>
              </a:buClr>
              <a:buSzPts val="1800"/>
              <a:buChar char="•"/>
              <a:defRPr/>
            </a:lvl7pPr>
            <a:lvl8pPr indent="-342900" lvl="7" marL="3657600" algn="l">
              <a:lnSpc>
                <a:spcPct val="90000"/>
              </a:lnSpc>
              <a:spcBef>
                <a:spcPts val="1559"/>
              </a:spcBef>
              <a:spcAft>
                <a:spcPts val="0"/>
              </a:spcAft>
              <a:buClr>
                <a:schemeClr val="dk1"/>
              </a:buClr>
              <a:buSzPts val="1800"/>
              <a:buChar char="•"/>
              <a:defRPr/>
            </a:lvl8pPr>
            <a:lvl9pPr indent="-342900" lvl="8" marL="4114800" algn="l">
              <a:lnSpc>
                <a:spcPct val="90000"/>
              </a:lnSpc>
              <a:spcBef>
                <a:spcPts val="1559"/>
              </a:spcBef>
              <a:spcAft>
                <a:spcPts val="0"/>
              </a:spcAft>
              <a:buClr>
                <a:schemeClr val="dk1"/>
              </a:buClr>
              <a:buSzPts val="1800"/>
              <a:buChar char="•"/>
              <a:defRPr/>
            </a:lvl9pPr>
          </a:lstStyle>
          <a:p/>
        </p:txBody>
      </p:sp>
      <p:sp>
        <p:nvSpPr>
          <p:cNvPr id="33" name="Google Shape;33;p6"/>
          <p:cNvSpPr txBox="1"/>
          <p:nvPr>
            <p:ph idx="10" type="dt"/>
          </p:nvPr>
        </p:nvSpPr>
        <p:spPr>
          <a:xfrm>
            <a:off x="2081421" y="19819456"/>
            <a:ext cx="6811923" cy="113848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6"/>
          <p:cNvSpPr txBox="1"/>
          <p:nvPr>
            <p:ph idx="11" type="ftr"/>
          </p:nvPr>
        </p:nvSpPr>
        <p:spPr>
          <a:xfrm>
            <a:off x="10028665" y="19819456"/>
            <a:ext cx="10217884" cy="113848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6"/>
          <p:cNvSpPr txBox="1"/>
          <p:nvPr>
            <p:ph idx="12" type="sldNum"/>
          </p:nvPr>
        </p:nvSpPr>
        <p:spPr>
          <a:xfrm>
            <a:off x="21381869" y="19819456"/>
            <a:ext cx="6811923" cy="113848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6" name="Shape 36"/>
        <p:cNvGrpSpPr/>
        <p:nvPr/>
      </p:nvGrpSpPr>
      <p:grpSpPr>
        <a:xfrm>
          <a:off x="0" y="0"/>
          <a:ext cx="0" cy="0"/>
          <a:chOff x="0" y="0"/>
          <a:chExt cx="0" cy="0"/>
        </a:xfrm>
      </p:grpSpPr>
      <p:sp>
        <p:nvSpPr>
          <p:cNvPr id="37" name="Google Shape;37;p7"/>
          <p:cNvSpPr txBox="1"/>
          <p:nvPr>
            <p:ph type="title"/>
          </p:nvPr>
        </p:nvSpPr>
        <p:spPr>
          <a:xfrm>
            <a:off x="2085364" y="1138485"/>
            <a:ext cx="26112370" cy="4133179"/>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7"/>
          <p:cNvSpPr txBox="1"/>
          <p:nvPr>
            <p:ph idx="1" type="body"/>
          </p:nvPr>
        </p:nvSpPr>
        <p:spPr>
          <a:xfrm>
            <a:off x="2085368" y="5241960"/>
            <a:ext cx="12807831" cy="2569003"/>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3118"/>
              </a:spcBef>
              <a:spcAft>
                <a:spcPts val="0"/>
              </a:spcAft>
              <a:buClr>
                <a:schemeClr val="dk1"/>
              </a:buClr>
              <a:buSzPts val="7483"/>
              <a:buNone/>
              <a:defRPr b="1" sz="7483"/>
            </a:lvl1pPr>
            <a:lvl2pPr indent="-228600" lvl="1" marL="914400" algn="l">
              <a:lnSpc>
                <a:spcPct val="90000"/>
              </a:lnSpc>
              <a:spcBef>
                <a:spcPts val="1559"/>
              </a:spcBef>
              <a:spcAft>
                <a:spcPts val="0"/>
              </a:spcAft>
              <a:buClr>
                <a:schemeClr val="dk1"/>
              </a:buClr>
              <a:buSzPts val="6236"/>
              <a:buNone/>
              <a:defRPr b="1" sz="6236"/>
            </a:lvl2pPr>
            <a:lvl3pPr indent="-228600" lvl="2" marL="1371600" algn="l">
              <a:lnSpc>
                <a:spcPct val="90000"/>
              </a:lnSpc>
              <a:spcBef>
                <a:spcPts val="1559"/>
              </a:spcBef>
              <a:spcAft>
                <a:spcPts val="0"/>
              </a:spcAft>
              <a:buClr>
                <a:schemeClr val="dk1"/>
              </a:buClr>
              <a:buSzPts val="5613"/>
              <a:buNone/>
              <a:defRPr b="1" sz="5613"/>
            </a:lvl3pPr>
            <a:lvl4pPr indent="-228600" lvl="3" marL="1828800" algn="l">
              <a:lnSpc>
                <a:spcPct val="90000"/>
              </a:lnSpc>
              <a:spcBef>
                <a:spcPts val="1559"/>
              </a:spcBef>
              <a:spcAft>
                <a:spcPts val="0"/>
              </a:spcAft>
              <a:buClr>
                <a:schemeClr val="dk1"/>
              </a:buClr>
              <a:buSzPts val="4989"/>
              <a:buNone/>
              <a:defRPr b="1" sz="4989"/>
            </a:lvl4pPr>
            <a:lvl5pPr indent="-228600" lvl="4" marL="2286000" algn="l">
              <a:lnSpc>
                <a:spcPct val="90000"/>
              </a:lnSpc>
              <a:spcBef>
                <a:spcPts val="1559"/>
              </a:spcBef>
              <a:spcAft>
                <a:spcPts val="0"/>
              </a:spcAft>
              <a:buClr>
                <a:schemeClr val="dk1"/>
              </a:buClr>
              <a:buSzPts val="4989"/>
              <a:buNone/>
              <a:defRPr b="1" sz="4989"/>
            </a:lvl5pPr>
            <a:lvl6pPr indent="-228600" lvl="5" marL="2743200" algn="l">
              <a:lnSpc>
                <a:spcPct val="90000"/>
              </a:lnSpc>
              <a:spcBef>
                <a:spcPts val="1559"/>
              </a:spcBef>
              <a:spcAft>
                <a:spcPts val="0"/>
              </a:spcAft>
              <a:buClr>
                <a:schemeClr val="dk1"/>
              </a:buClr>
              <a:buSzPts val="4989"/>
              <a:buNone/>
              <a:defRPr b="1" sz="4989"/>
            </a:lvl6pPr>
            <a:lvl7pPr indent="-228600" lvl="6" marL="3200400" algn="l">
              <a:lnSpc>
                <a:spcPct val="90000"/>
              </a:lnSpc>
              <a:spcBef>
                <a:spcPts val="1559"/>
              </a:spcBef>
              <a:spcAft>
                <a:spcPts val="0"/>
              </a:spcAft>
              <a:buClr>
                <a:schemeClr val="dk1"/>
              </a:buClr>
              <a:buSzPts val="4989"/>
              <a:buNone/>
              <a:defRPr b="1" sz="4989"/>
            </a:lvl7pPr>
            <a:lvl8pPr indent="-228600" lvl="7" marL="3657600" algn="l">
              <a:lnSpc>
                <a:spcPct val="90000"/>
              </a:lnSpc>
              <a:spcBef>
                <a:spcPts val="1559"/>
              </a:spcBef>
              <a:spcAft>
                <a:spcPts val="0"/>
              </a:spcAft>
              <a:buClr>
                <a:schemeClr val="dk1"/>
              </a:buClr>
              <a:buSzPts val="4989"/>
              <a:buNone/>
              <a:defRPr b="1" sz="4989"/>
            </a:lvl8pPr>
            <a:lvl9pPr indent="-228600" lvl="8" marL="4114800" algn="l">
              <a:lnSpc>
                <a:spcPct val="90000"/>
              </a:lnSpc>
              <a:spcBef>
                <a:spcPts val="1559"/>
              </a:spcBef>
              <a:spcAft>
                <a:spcPts val="0"/>
              </a:spcAft>
              <a:buClr>
                <a:schemeClr val="dk1"/>
              </a:buClr>
              <a:buSzPts val="4989"/>
              <a:buNone/>
              <a:defRPr b="1" sz="4989"/>
            </a:lvl9pPr>
          </a:lstStyle>
          <a:p/>
        </p:txBody>
      </p:sp>
      <p:sp>
        <p:nvSpPr>
          <p:cNvPr id="39" name="Google Shape;39;p7"/>
          <p:cNvSpPr txBox="1"/>
          <p:nvPr>
            <p:ph idx="2" type="body"/>
          </p:nvPr>
        </p:nvSpPr>
        <p:spPr>
          <a:xfrm>
            <a:off x="2085368" y="7810963"/>
            <a:ext cx="12807831" cy="1148875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3118"/>
              </a:spcBef>
              <a:spcAft>
                <a:spcPts val="0"/>
              </a:spcAft>
              <a:buClr>
                <a:schemeClr val="dk1"/>
              </a:buClr>
              <a:buSzPts val="1800"/>
              <a:buChar char="•"/>
              <a:defRPr/>
            </a:lvl1pPr>
            <a:lvl2pPr indent="-342900" lvl="1" marL="914400" algn="l">
              <a:lnSpc>
                <a:spcPct val="90000"/>
              </a:lnSpc>
              <a:spcBef>
                <a:spcPts val="1559"/>
              </a:spcBef>
              <a:spcAft>
                <a:spcPts val="0"/>
              </a:spcAft>
              <a:buClr>
                <a:schemeClr val="dk1"/>
              </a:buClr>
              <a:buSzPts val="1800"/>
              <a:buChar char="•"/>
              <a:defRPr/>
            </a:lvl2pPr>
            <a:lvl3pPr indent="-342900" lvl="2" marL="1371600" algn="l">
              <a:lnSpc>
                <a:spcPct val="90000"/>
              </a:lnSpc>
              <a:spcBef>
                <a:spcPts val="1559"/>
              </a:spcBef>
              <a:spcAft>
                <a:spcPts val="0"/>
              </a:spcAft>
              <a:buClr>
                <a:schemeClr val="dk1"/>
              </a:buClr>
              <a:buSzPts val="1800"/>
              <a:buChar char="•"/>
              <a:defRPr/>
            </a:lvl3pPr>
            <a:lvl4pPr indent="-342900" lvl="3" marL="1828800" algn="l">
              <a:lnSpc>
                <a:spcPct val="90000"/>
              </a:lnSpc>
              <a:spcBef>
                <a:spcPts val="1559"/>
              </a:spcBef>
              <a:spcAft>
                <a:spcPts val="0"/>
              </a:spcAft>
              <a:buClr>
                <a:schemeClr val="dk1"/>
              </a:buClr>
              <a:buSzPts val="1800"/>
              <a:buChar char="•"/>
              <a:defRPr/>
            </a:lvl4pPr>
            <a:lvl5pPr indent="-342900" lvl="4" marL="2286000" algn="l">
              <a:lnSpc>
                <a:spcPct val="90000"/>
              </a:lnSpc>
              <a:spcBef>
                <a:spcPts val="1559"/>
              </a:spcBef>
              <a:spcAft>
                <a:spcPts val="0"/>
              </a:spcAft>
              <a:buClr>
                <a:schemeClr val="dk1"/>
              </a:buClr>
              <a:buSzPts val="1800"/>
              <a:buChar char="•"/>
              <a:defRPr/>
            </a:lvl5pPr>
            <a:lvl6pPr indent="-342900" lvl="5" marL="2743200" algn="l">
              <a:lnSpc>
                <a:spcPct val="90000"/>
              </a:lnSpc>
              <a:spcBef>
                <a:spcPts val="1559"/>
              </a:spcBef>
              <a:spcAft>
                <a:spcPts val="0"/>
              </a:spcAft>
              <a:buClr>
                <a:schemeClr val="dk1"/>
              </a:buClr>
              <a:buSzPts val="1800"/>
              <a:buChar char="•"/>
              <a:defRPr/>
            </a:lvl6pPr>
            <a:lvl7pPr indent="-342900" lvl="6" marL="3200400" algn="l">
              <a:lnSpc>
                <a:spcPct val="90000"/>
              </a:lnSpc>
              <a:spcBef>
                <a:spcPts val="1559"/>
              </a:spcBef>
              <a:spcAft>
                <a:spcPts val="0"/>
              </a:spcAft>
              <a:buClr>
                <a:schemeClr val="dk1"/>
              </a:buClr>
              <a:buSzPts val="1800"/>
              <a:buChar char="•"/>
              <a:defRPr/>
            </a:lvl7pPr>
            <a:lvl8pPr indent="-342900" lvl="7" marL="3657600" algn="l">
              <a:lnSpc>
                <a:spcPct val="90000"/>
              </a:lnSpc>
              <a:spcBef>
                <a:spcPts val="1559"/>
              </a:spcBef>
              <a:spcAft>
                <a:spcPts val="0"/>
              </a:spcAft>
              <a:buClr>
                <a:schemeClr val="dk1"/>
              </a:buClr>
              <a:buSzPts val="1800"/>
              <a:buChar char="•"/>
              <a:defRPr/>
            </a:lvl8pPr>
            <a:lvl9pPr indent="-342900" lvl="8" marL="4114800" algn="l">
              <a:lnSpc>
                <a:spcPct val="90000"/>
              </a:lnSpc>
              <a:spcBef>
                <a:spcPts val="1559"/>
              </a:spcBef>
              <a:spcAft>
                <a:spcPts val="0"/>
              </a:spcAft>
              <a:buClr>
                <a:schemeClr val="dk1"/>
              </a:buClr>
              <a:buSzPts val="1800"/>
              <a:buChar char="•"/>
              <a:defRPr/>
            </a:lvl9pPr>
          </a:lstStyle>
          <a:p/>
        </p:txBody>
      </p:sp>
      <p:sp>
        <p:nvSpPr>
          <p:cNvPr id="40" name="Google Shape;40;p7"/>
          <p:cNvSpPr txBox="1"/>
          <p:nvPr>
            <p:ph idx="3" type="body"/>
          </p:nvPr>
        </p:nvSpPr>
        <p:spPr>
          <a:xfrm>
            <a:off x="15326828" y="5241960"/>
            <a:ext cx="12870910" cy="2569003"/>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3118"/>
              </a:spcBef>
              <a:spcAft>
                <a:spcPts val="0"/>
              </a:spcAft>
              <a:buClr>
                <a:schemeClr val="dk1"/>
              </a:buClr>
              <a:buSzPts val="7483"/>
              <a:buNone/>
              <a:defRPr b="1" sz="7483"/>
            </a:lvl1pPr>
            <a:lvl2pPr indent="-228600" lvl="1" marL="914400" algn="l">
              <a:lnSpc>
                <a:spcPct val="90000"/>
              </a:lnSpc>
              <a:spcBef>
                <a:spcPts val="1559"/>
              </a:spcBef>
              <a:spcAft>
                <a:spcPts val="0"/>
              </a:spcAft>
              <a:buClr>
                <a:schemeClr val="dk1"/>
              </a:buClr>
              <a:buSzPts val="6236"/>
              <a:buNone/>
              <a:defRPr b="1" sz="6236"/>
            </a:lvl2pPr>
            <a:lvl3pPr indent="-228600" lvl="2" marL="1371600" algn="l">
              <a:lnSpc>
                <a:spcPct val="90000"/>
              </a:lnSpc>
              <a:spcBef>
                <a:spcPts val="1559"/>
              </a:spcBef>
              <a:spcAft>
                <a:spcPts val="0"/>
              </a:spcAft>
              <a:buClr>
                <a:schemeClr val="dk1"/>
              </a:buClr>
              <a:buSzPts val="5613"/>
              <a:buNone/>
              <a:defRPr b="1" sz="5613"/>
            </a:lvl3pPr>
            <a:lvl4pPr indent="-228600" lvl="3" marL="1828800" algn="l">
              <a:lnSpc>
                <a:spcPct val="90000"/>
              </a:lnSpc>
              <a:spcBef>
                <a:spcPts val="1559"/>
              </a:spcBef>
              <a:spcAft>
                <a:spcPts val="0"/>
              </a:spcAft>
              <a:buClr>
                <a:schemeClr val="dk1"/>
              </a:buClr>
              <a:buSzPts val="4989"/>
              <a:buNone/>
              <a:defRPr b="1" sz="4989"/>
            </a:lvl4pPr>
            <a:lvl5pPr indent="-228600" lvl="4" marL="2286000" algn="l">
              <a:lnSpc>
                <a:spcPct val="90000"/>
              </a:lnSpc>
              <a:spcBef>
                <a:spcPts val="1559"/>
              </a:spcBef>
              <a:spcAft>
                <a:spcPts val="0"/>
              </a:spcAft>
              <a:buClr>
                <a:schemeClr val="dk1"/>
              </a:buClr>
              <a:buSzPts val="4989"/>
              <a:buNone/>
              <a:defRPr b="1" sz="4989"/>
            </a:lvl5pPr>
            <a:lvl6pPr indent="-228600" lvl="5" marL="2743200" algn="l">
              <a:lnSpc>
                <a:spcPct val="90000"/>
              </a:lnSpc>
              <a:spcBef>
                <a:spcPts val="1559"/>
              </a:spcBef>
              <a:spcAft>
                <a:spcPts val="0"/>
              </a:spcAft>
              <a:buClr>
                <a:schemeClr val="dk1"/>
              </a:buClr>
              <a:buSzPts val="4989"/>
              <a:buNone/>
              <a:defRPr b="1" sz="4989"/>
            </a:lvl6pPr>
            <a:lvl7pPr indent="-228600" lvl="6" marL="3200400" algn="l">
              <a:lnSpc>
                <a:spcPct val="90000"/>
              </a:lnSpc>
              <a:spcBef>
                <a:spcPts val="1559"/>
              </a:spcBef>
              <a:spcAft>
                <a:spcPts val="0"/>
              </a:spcAft>
              <a:buClr>
                <a:schemeClr val="dk1"/>
              </a:buClr>
              <a:buSzPts val="4989"/>
              <a:buNone/>
              <a:defRPr b="1" sz="4989"/>
            </a:lvl7pPr>
            <a:lvl8pPr indent="-228600" lvl="7" marL="3657600" algn="l">
              <a:lnSpc>
                <a:spcPct val="90000"/>
              </a:lnSpc>
              <a:spcBef>
                <a:spcPts val="1559"/>
              </a:spcBef>
              <a:spcAft>
                <a:spcPts val="0"/>
              </a:spcAft>
              <a:buClr>
                <a:schemeClr val="dk1"/>
              </a:buClr>
              <a:buSzPts val="4989"/>
              <a:buNone/>
              <a:defRPr b="1" sz="4989"/>
            </a:lvl8pPr>
            <a:lvl9pPr indent="-228600" lvl="8" marL="4114800" algn="l">
              <a:lnSpc>
                <a:spcPct val="90000"/>
              </a:lnSpc>
              <a:spcBef>
                <a:spcPts val="1559"/>
              </a:spcBef>
              <a:spcAft>
                <a:spcPts val="0"/>
              </a:spcAft>
              <a:buClr>
                <a:schemeClr val="dk1"/>
              </a:buClr>
              <a:buSzPts val="4989"/>
              <a:buNone/>
              <a:defRPr b="1" sz="4989"/>
            </a:lvl9pPr>
          </a:lstStyle>
          <a:p/>
        </p:txBody>
      </p:sp>
      <p:sp>
        <p:nvSpPr>
          <p:cNvPr id="41" name="Google Shape;41;p7"/>
          <p:cNvSpPr txBox="1"/>
          <p:nvPr>
            <p:ph idx="4" type="body"/>
          </p:nvPr>
        </p:nvSpPr>
        <p:spPr>
          <a:xfrm>
            <a:off x="15326828" y="7810963"/>
            <a:ext cx="12870910" cy="1148875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3118"/>
              </a:spcBef>
              <a:spcAft>
                <a:spcPts val="0"/>
              </a:spcAft>
              <a:buClr>
                <a:schemeClr val="dk1"/>
              </a:buClr>
              <a:buSzPts val="1800"/>
              <a:buChar char="•"/>
              <a:defRPr/>
            </a:lvl1pPr>
            <a:lvl2pPr indent="-342900" lvl="1" marL="914400" algn="l">
              <a:lnSpc>
                <a:spcPct val="90000"/>
              </a:lnSpc>
              <a:spcBef>
                <a:spcPts val="1559"/>
              </a:spcBef>
              <a:spcAft>
                <a:spcPts val="0"/>
              </a:spcAft>
              <a:buClr>
                <a:schemeClr val="dk1"/>
              </a:buClr>
              <a:buSzPts val="1800"/>
              <a:buChar char="•"/>
              <a:defRPr/>
            </a:lvl2pPr>
            <a:lvl3pPr indent="-342900" lvl="2" marL="1371600" algn="l">
              <a:lnSpc>
                <a:spcPct val="90000"/>
              </a:lnSpc>
              <a:spcBef>
                <a:spcPts val="1559"/>
              </a:spcBef>
              <a:spcAft>
                <a:spcPts val="0"/>
              </a:spcAft>
              <a:buClr>
                <a:schemeClr val="dk1"/>
              </a:buClr>
              <a:buSzPts val="1800"/>
              <a:buChar char="•"/>
              <a:defRPr/>
            </a:lvl3pPr>
            <a:lvl4pPr indent="-342900" lvl="3" marL="1828800" algn="l">
              <a:lnSpc>
                <a:spcPct val="90000"/>
              </a:lnSpc>
              <a:spcBef>
                <a:spcPts val="1559"/>
              </a:spcBef>
              <a:spcAft>
                <a:spcPts val="0"/>
              </a:spcAft>
              <a:buClr>
                <a:schemeClr val="dk1"/>
              </a:buClr>
              <a:buSzPts val="1800"/>
              <a:buChar char="•"/>
              <a:defRPr/>
            </a:lvl4pPr>
            <a:lvl5pPr indent="-342900" lvl="4" marL="2286000" algn="l">
              <a:lnSpc>
                <a:spcPct val="90000"/>
              </a:lnSpc>
              <a:spcBef>
                <a:spcPts val="1559"/>
              </a:spcBef>
              <a:spcAft>
                <a:spcPts val="0"/>
              </a:spcAft>
              <a:buClr>
                <a:schemeClr val="dk1"/>
              </a:buClr>
              <a:buSzPts val="1800"/>
              <a:buChar char="•"/>
              <a:defRPr/>
            </a:lvl5pPr>
            <a:lvl6pPr indent="-342900" lvl="5" marL="2743200" algn="l">
              <a:lnSpc>
                <a:spcPct val="90000"/>
              </a:lnSpc>
              <a:spcBef>
                <a:spcPts val="1559"/>
              </a:spcBef>
              <a:spcAft>
                <a:spcPts val="0"/>
              </a:spcAft>
              <a:buClr>
                <a:schemeClr val="dk1"/>
              </a:buClr>
              <a:buSzPts val="1800"/>
              <a:buChar char="•"/>
              <a:defRPr/>
            </a:lvl6pPr>
            <a:lvl7pPr indent="-342900" lvl="6" marL="3200400" algn="l">
              <a:lnSpc>
                <a:spcPct val="90000"/>
              </a:lnSpc>
              <a:spcBef>
                <a:spcPts val="1559"/>
              </a:spcBef>
              <a:spcAft>
                <a:spcPts val="0"/>
              </a:spcAft>
              <a:buClr>
                <a:schemeClr val="dk1"/>
              </a:buClr>
              <a:buSzPts val="1800"/>
              <a:buChar char="•"/>
              <a:defRPr/>
            </a:lvl7pPr>
            <a:lvl8pPr indent="-342900" lvl="7" marL="3657600" algn="l">
              <a:lnSpc>
                <a:spcPct val="90000"/>
              </a:lnSpc>
              <a:spcBef>
                <a:spcPts val="1559"/>
              </a:spcBef>
              <a:spcAft>
                <a:spcPts val="0"/>
              </a:spcAft>
              <a:buClr>
                <a:schemeClr val="dk1"/>
              </a:buClr>
              <a:buSzPts val="1800"/>
              <a:buChar char="•"/>
              <a:defRPr/>
            </a:lvl8pPr>
            <a:lvl9pPr indent="-342900" lvl="8" marL="4114800" algn="l">
              <a:lnSpc>
                <a:spcPct val="90000"/>
              </a:lnSpc>
              <a:spcBef>
                <a:spcPts val="1559"/>
              </a:spcBef>
              <a:spcAft>
                <a:spcPts val="0"/>
              </a:spcAft>
              <a:buClr>
                <a:schemeClr val="dk1"/>
              </a:buClr>
              <a:buSzPts val="1800"/>
              <a:buChar char="•"/>
              <a:defRPr/>
            </a:lvl9pPr>
          </a:lstStyle>
          <a:p/>
        </p:txBody>
      </p:sp>
      <p:sp>
        <p:nvSpPr>
          <p:cNvPr id="42" name="Google Shape;42;p7"/>
          <p:cNvSpPr txBox="1"/>
          <p:nvPr>
            <p:ph idx="10" type="dt"/>
          </p:nvPr>
        </p:nvSpPr>
        <p:spPr>
          <a:xfrm>
            <a:off x="2081421" y="19819456"/>
            <a:ext cx="6811923" cy="113848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7"/>
          <p:cNvSpPr txBox="1"/>
          <p:nvPr>
            <p:ph idx="11" type="ftr"/>
          </p:nvPr>
        </p:nvSpPr>
        <p:spPr>
          <a:xfrm>
            <a:off x="10028665" y="19819456"/>
            <a:ext cx="10217884" cy="113848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7"/>
          <p:cNvSpPr txBox="1"/>
          <p:nvPr>
            <p:ph idx="12" type="sldNum"/>
          </p:nvPr>
        </p:nvSpPr>
        <p:spPr>
          <a:xfrm>
            <a:off x="21381869" y="19819456"/>
            <a:ext cx="6811923" cy="113848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5" name="Shape 45"/>
        <p:cNvGrpSpPr/>
        <p:nvPr/>
      </p:nvGrpSpPr>
      <p:grpSpPr>
        <a:xfrm>
          <a:off x="0" y="0"/>
          <a:ext cx="0" cy="0"/>
          <a:chOff x="0" y="0"/>
          <a:chExt cx="0" cy="0"/>
        </a:xfrm>
      </p:grpSpPr>
      <p:sp>
        <p:nvSpPr>
          <p:cNvPr id="46" name="Google Shape;46;p8"/>
          <p:cNvSpPr txBox="1"/>
          <p:nvPr>
            <p:ph type="title"/>
          </p:nvPr>
        </p:nvSpPr>
        <p:spPr>
          <a:xfrm>
            <a:off x="2081421" y="1138485"/>
            <a:ext cx="26112370" cy="4133179"/>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8"/>
          <p:cNvSpPr txBox="1"/>
          <p:nvPr>
            <p:ph idx="10" type="dt"/>
          </p:nvPr>
        </p:nvSpPr>
        <p:spPr>
          <a:xfrm>
            <a:off x="2081421" y="19819456"/>
            <a:ext cx="6811923" cy="113848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8"/>
          <p:cNvSpPr txBox="1"/>
          <p:nvPr>
            <p:ph idx="11" type="ftr"/>
          </p:nvPr>
        </p:nvSpPr>
        <p:spPr>
          <a:xfrm>
            <a:off x="10028665" y="19819456"/>
            <a:ext cx="10217884" cy="113848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8"/>
          <p:cNvSpPr txBox="1"/>
          <p:nvPr>
            <p:ph idx="12" type="sldNum"/>
          </p:nvPr>
        </p:nvSpPr>
        <p:spPr>
          <a:xfrm>
            <a:off x="21381869" y="19819456"/>
            <a:ext cx="6811923" cy="113848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9"/>
          <p:cNvSpPr txBox="1"/>
          <p:nvPr>
            <p:ph idx="10" type="dt"/>
          </p:nvPr>
        </p:nvSpPr>
        <p:spPr>
          <a:xfrm>
            <a:off x="2081421" y="19819456"/>
            <a:ext cx="6811923" cy="113848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9"/>
          <p:cNvSpPr txBox="1"/>
          <p:nvPr>
            <p:ph idx="11" type="ftr"/>
          </p:nvPr>
        </p:nvSpPr>
        <p:spPr>
          <a:xfrm>
            <a:off x="10028665" y="19819456"/>
            <a:ext cx="10217884" cy="113848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9"/>
          <p:cNvSpPr txBox="1"/>
          <p:nvPr>
            <p:ph idx="12" type="sldNum"/>
          </p:nvPr>
        </p:nvSpPr>
        <p:spPr>
          <a:xfrm>
            <a:off x="21381869" y="19819456"/>
            <a:ext cx="6811923" cy="113848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10"/>
          <p:cNvSpPr txBox="1"/>
          <p:nvPr>
            <p:ph type="title"/>
          </p:nvPr>
        </p:nvSpPr>
        <p:spPr>
          <a:xfrm>
            <a:off x="2085364" y="1425575"/>
            <a:ext cx="9764544" cy="498951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9978"/>
              <a:buFont typeface="Calibri"/>
              <a:buNone/>
              <a:defRPr sz="9978"/>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10"/>
          <p:cNvSpPr txBox="1"/>
          <p:nvPr>
            <p:ph idx="1" type="body"/>
          </p:nvPr>
        </p:nvSpPr>
        <p:spPr>
          <a:xfrm>
            <a:off x="12870909" y="3078850"/>
            <a:ext cx="15326828" cy="15196235"/>
          </a:xfrm>
          <a:prstGeom prst="rect">
            <a:avLst/>
          </a:prstGeom>
          <a:noFill/>
          <a:ln>
            <a:noFill/>
          </a:ln>
        </p:spPr>
        <p:txBody>
          <a:bodyPr anchorCtr="0" anchor="t" bIns="45700" lIns="91425" spcFirstLastPara="1" rIns="91425" wrap="square" tIns="45700">
            <a:normAutofit/>
          </a:bodyPr>
          <a:lstStyle>
            <a:lvl1pPr indent="-862203" lvl="0" marL="457200" algn="l">
              <a:lnSpc>
                <a:spcPct val="90000"/>
              </a:lnSpc>
              <a:spcBef>
                <a:spcPts val="3118"/>
              </a:spcBef>
              <a:spcAft>
                <a:spcPts val="0"/>
              </a:spcAft>
              <a:buClr>
                <a:schemeClr val="dk1"/>
              </a:buClr>
              <a:buSzPts val="9978"/>
              <a:buChar char="•"/>
              <a:defRPr sz="9978"/>
            </a:lvl1pPr>
            <a:lvl2pPr indent="-783018" lvl="1" marL="914400" algn="l">
              <a:lnSpc>
                <a:spcPct val="90000"/>
              </a:lnSpc>
              <a:spcBef>
                <a:spcPts val="1559"/>
              </a:spcBef>
              <a:spcAft>
                <a:spcPts val="0"/>
              </a:spcAft>
              <a:buClr>
                <a:schemeClr val="dk1"/>
              </a:buClr>
              <a:buSzPts val="8731"/>
              <a:buChar char="•"/>
              <a:defRPr sz="8731"/>
            </a:lvl2pPr>
            <a:lvl3pPr indent="-703770" lvl="2" marL="1371600" algn="l">
              <a:lnSpc>
                <a:spcPct val="90000"/>
              </a:lnSpc>
              <a:spcBef>
                <a:spcPts val="1559"/>
              </a:spcBef>
              <a:spcAft>
                <a:spcPts val="0"/>
              </a:spcAft>
              <a:buClr>
                <a:schemeClr val="dk1"/>
              </a:buClr>
              <a:buSzPts val="7483"/>
              <a:buChar char="•"/>
              <a:defRPr sz="7483"/>
            </a:lvl3pPr>
            <a:lvl4pPr indent="-624586" lvl="3" marL="1828800" algn="l">
              <a:lnSpc>
                <a:spcPct val="90000"/>
              </a:lnSpc>
              <a:spcBef>
                <a:spcPts val="1559"/>
              </a:spcBef>
              <a:spcAft>
                <a:spcPts val="0"/>
              </a:spcAft>
              <a:buClr>
                <a:schemeClr val="dk1"/>
              </a:buClr>
              <a:buSzPts val="6236"/>
              <a:buChar char="•"/>
              <a:defRPr sz="6236"/>
            </a:lvl4pPr>
            <a:lvl5pPr indent="-624585" lvl="4" marL="2286000" algn="l">
              <a:lnSpc>
                <a:spcPct val="90000"/>
              </a:lnSpc>
              <a:spcBef>
                <a:spcPts val="1559"/>
              </a:spcBef>
              <a:spcAft>
                <a:spcPts val="0"/>
              </a:spcAft>
              <a:buClr>
                <a:schemeClr val="dk1"/>
              </a:buClr>
              <a:buSzPts val="6236"/>
              <a:buChar char="•"/>
              <a:defRPr sz="6236"/>
            </a:lvl5pPr>
            <a:lvl6pPr indent="-624585" lvl="5" marL="2743200" algn="l">
              <a:lnSpc>
                <a:spcPct val="90000"/>
              </a:lnSpc>
              <a:spcBef>
                <a:spcPts val="1559"/>
              </a:spcBef>
              <a:spcAft>
                <a:spcPts val="0"/>
              </a:spcAft>
              <a:buClr>
                <a:schemeClr val="dk1"/>
              </a:buClr>
              <a:buSzPts val="6236"/>
              <a:buChar char="•"/>
              <a:defRPr sz="6236"/>
            </a:lvl6pPr>
            <a:lvl7pPr indent="-624585" lvl="6" marL="3200400" algn="l">
              <a:lnSpc>
                <a:spcPct val="90000"/>
              </a:lnSpc>
              <a:spcBef>
                <a:spcPts val="1559"/>
              </a:spcBef>
              <a:spcAft>
                <a:spcPts val="0"/>
              </a:spcAft>
              <a:buClr>
                <a:schemeClr val="dk1"/>
              </a:buClr>
              <a:buSzPts val="6236"/>
              <a:buChar char="•"/>
              <a:defRPr sz="6236"/>
            </a:lvl7pPr>
            <a:lvl8pPr indent="-624585" lvl="7" marL="3657600" algn="l">
              <a:lnSpc>
                <a:spcPct val="90000"/>
              </a:lnSpc>
              <a:spcBef>
                <a:spcPts val="1559"/>
              </a:spcBef>
              <a:spcAft>
                <a:spcPts val="0"/>
              </a:spcAft>
              <a:buClr>
                <a:schemeClr val="dk1"/>
              </a:buClr>
              <a:buSzPts val="6236"/>
              <a:buChar char="•"/>
              <a:defRPr sz="6236"/>
            </a:lvl8pPr>
            <a:lvl9pPr indent="-624585" lvl="8" marL="4114800" algn="l">
              <a:lnSpc>
                <a:spcPct val="90000"/>
              </a:lnSpc>
              <a:spcBef>
                <a:spcPts val="1559"/>
              </a:spcBef>
              <a:spcAft>
                <a:spcPts val="0"/>
              </a:spcAft>
              <a:buClr>
                <a:schemeClr val="dk1"/>
              </a:buClr>
              <a:buSzPts val="6236"/>
              <a:buChar char="•"/>
              <a:defRPr sz="6236"/>
            </a:lvl9pPr>
          </a:lstStyle>
          <a:p/>
        </p:txBody>
      </p:sp>
      <p:sp>
        <p:nvSpPr>
          <p:cNvPr id="57" name="Google Shape;57;p10"/>
          <p:cNvSpPr txBox="1"/>
          <p:nvPr>
            <p:ph idx="2" type="body"/>
          </p:nvPr>
        </p:nvSpPr>
        <p:spPr>
          <a:xfrm>
            <a:off x="2085364" y="6415088"/>
            <a:ext cx="9764544" cy="118847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3118"/>
              </a:spcBef>
              <a:spcAft>
                <a:spcPts val="0"/>
              </a:spcAft>
              <a:buClr>
                <a:schemeClr val="dk1"/>
              </a:buClr>
              <a:buSzPts val="4989"/>
              <a:buNone/>
              <a:defRPr sz="4989"/>
            </a:lvl1pPr>
            <a:lvl2pPr indent="-228600" lvl="1" marL="914400" algn="l">
              <a:lnSpc>
                <a:spcPct val="90000"/>
              </a:lnSpc>
              <a:spcBef>
                <a:spcPts val="1559"/>
              </a:spcBef>
              <a:spcAft>
                <a:spcPts val="0"/>
              </a:spcAft>
              <a:buClr>
                <a:schemeClr val="dk1"/>
              </a:buClr>
              <a:buSzPts val="4365"/>
              <a:buNone/>
              <a:defRPr sz="4365"/>
            </a:lvl2pPr>
            <a:lvl3pPr indent="-228600" lvl="2" marL="1371600" algn="l">
              <a:lnSpc>
                <a:spcPct val="90000"/>
              </a:lnSpc>
              <a:spcBef>
                <a:spcPts val="1559"/>
              </a:spcBef>
              <a:spcAft>
                <a:spcPts val="0"/>
              </a:spcAft>
              <a:buClr>
                <a:schemeClr val="dk1"/>
              </a:buClr>
              <a:buSzPts val="3742"/>
              <a:buNone/>
              <a:defRPr sz="3741"/>
            </a:lvl3pPr>
            <a:lvl4pPr indent="-228600" lvl="3" marL="1828800" algn="l">
              <a:lnSpc>
                <a:spcPct val="90000"/>
              </a:lnSpc>
              <a:spcBef>
                <a:spcPts val="1559"/>
              </a:spcBef>
              <a:spcAft>
                <a:spcPts val="0"/>
              </a:spcAft>
              <a:buClr>
                <a:schemeClr val="dk1"/>
              </a:buClr>
              <a:buSzPts val="3118"/>
              <a:buNone/>
              <a:defRPr sz="3118"/>
            </a:lvl4pPr>
            <a:lvl5pPr indent="-228600" lvl="4" marL="2286000" algn="l">
              <a:lnSpc>
                <a:spcPct val="90000"/>
              </a:lnSpc>
              <a:spcBef>
                <a:spcPts val="1559"/>
              </a:spcBef>
              <a:spcAft>
                <a:spcPts val="0"/>
              </a:spcAft>
              <a:buClr>
                <a:schemeClr val="dk1"/>
              </a:buClr>
              <a:buSzPts val="3118"/>
              <a:buNone/>
              <a:defRPr sz="3118"/>
            </a:lvl5pPr>
            <a:lvl6pPr indent="-228600" lvl="5" marL="2743200" algn="l">
              <a:lnSpc>
                <a:spcPct val="90000"/>
              </a:lnSpc>
              <a:spcBef>
                <a:spcPts val="1559"/>
              </a:spcBef>
              <a:spcAft>
                <a:spcPts val="0"/>
              </a:spcAft>
              <a:buClr>
                <a:schemeClr val="dk1"/>
              </a:buClr>
              <a:buSzPts val="3118"/>
              <a:buNone/>
              <a:defRPr sz="3118"/>
            </a:lvl6pPr>
            <a:lvl7pPr indent="-228600" lvl="6" marL="3200400" algn="l">
              <a:lnSpc>
                <a:spcPct val="90000"/>
              </a:lnSpc>
              <a:spcBef>
                <a:spcPts val="1559"/>
              </a:spcBef>
              <a:spcAft>
                <a:spcPts val="0"/>
              </a:spcAft>
              <a:buClr>
                <a:schemeClr val="dk1"/>
              </a:buClr>
              <a:buSzPts val="3118"/>
              <a:buNone/>
              <a:defRPr sz="3118"/>
            </a:lvl7pPr>
            <a:lvl8pPr indent="-228600" lvl="7" marL="3657600" algn="l">
              <a:lnSpc>
                <a:spcPct val="90000"/>
              </a:lnSpc>
              <a:spcBef>
                <a:spcPts val="1559"/>
              </a:spcBef>
              <a:spcAft>
                <a:spcPts val="0"/>
              </a:spcAft>
              <a:buClr>
                <a:schemeClr val="dk1"/>
              </a:buClr>
              <a:buSzPts val="3118"/>
              <a:buNone/>
              <a:defRPr sz="3118"/>
            </a:lvl8pPr>
            <a:lvl9pPr indent="-228600" lvl="8" marL="4114800" algn="l">
              <a:lnSpc>
                <a:spcPct val="90000"/>
              </a:lnSpc>
              <a:spcBef>
                <a:spcPts val="1559"/>
              </a:spcBef>
              <a:spcAft>
                <a:spcPts val="0"/>
              </a:spcAft>
              <a:buClr>
                <a:schemeClr val="dk1"/>
              </a:buClr>
              <a:buSzPts val="3118"/>
              <a:buNone/>
              <a:defRPr sz="3118"/>
            </a:lvl9pPr>
          </a:lstStyle>
          <a:p/>
        </p:txBody>
      </p:sp>
      <p:sp>
        <p:nvSpPr>
          <p:cNvPr id="58" name="Google Shape;58;p10"/>
          <p:cNvSpPr txBox="1"/>
          <p:nvPr>
            <p:ph idx="10" type="dt"/>
          </p:nvPr>
        </p:nvSpPr>
        <p:spPr>
          <a:xfrm>
            <a:off x="2081421" y="19819456"/>
            <a:ext cx="6811923" cy="113848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10"/>
          <p:cNvSpPr txBox="1"/>
          <p:nvPr>
            <p:ph idx="11" type="ftr"/>
          </p:nvPr>
        </p:nvSpPr>
        <p:spPr>
          <a:xfrm>
            <a:off x="10028665" y="19819456"/>
            <a:ext cx="10217884" cy="113848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0"/>
          <p:cNvSpPr txBox="1"/>
          <p:nvPr>
            <p:ph idx="12" type="sldNum"/>
          </p:nvPr>
        </p:nvSpPr>
        <p:spPr>
          <a:xfrm>
            <a:off x="21381869" y="19819456"/>
            <a:ext cx="6811923" cy="113848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1"/>
          <p:cNvSpPr txBox="1"/>
          <p:nvPr>
            <p:ph type="title"/>
          </p:nvPr>
        </p:nvSpPr>
        <p:spPr>
          <a:xfrm>
            <a:off x="2085364" y="1425575"/>
            <a:ext cx="9764544" cy="498951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9978"/>
              <a:buFont typeface="Calibri"/>
              <a:buNone/>
              <a:defRPr sz="9978"/>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1"/>
          <p:cNvSpPr/>
          <p:nvPr>
            <p:ph idx="2" type="pic"/>
          </p:nvPr>
        </p:nvSpPr>
        <p:spPr>
          <a:xfrm>
            <a:off x="12870909" y="3078850"/>
            <a:ext cx="15326828" cy="15196235"/>
          </a:xfrm>
          <a:prstGeom prst="rect">
            <a:avLst/>
          </a:prstGeom>
          <a:noFill/>
          <a:ln>
            <a:noFill/>
          </a:ln>
        </p:spPr>
        <p:txBody>
          <a:bodyPr anchorCtr="0" anchor="t" bIns="45700" lIns="91425" spcFirstLastPara="1" rIns="91425" wrap="square" tIns="45700">
            <a:normAutofit/>
          </a:bodyPr>
          <a:lstStyle>
            <a:lvl1pPr lvl="0" marR="0" rtl="0" algn="l">
              <a:lnSpc>
                <a:spcPct val="90000"/>
              </a:lnSpc>
              <a:spcBef>
                <a:spcPts val="3118"/>
              </a:spcBef>
              <a:spcAft>
                <a:spcPts val="0"/>
              </a:spcAft>
              <a:buClr>
                <a:schemeClr val="dk1"/>
              </a:buClr>
              <a:buSzPts val="9978"/>
              <a:buFont typeface="Arial"/>
              <a:buNone/>
              <a:defRPr b="0" i="0" sz="9978" u="none" cap="none" strike="noStrike">
                <a:solidFill>
                  <a:schemeClr val="dk1"/>
                </a:solidFill>
                <a:latin typeface="Calibri"/>
                <a:ea typeface="Calibri"/>
                <a:cs typeface="Calibri"/>
                <a:sym typeface="Calibri"/>
              </a:defRPr>
            </a:lvl1pPr>
            <a:lvl2pPr lvl="1" marR="0" rtl="0" algn="l">
              <a:lnSpc>
                <a:spcPct val="90000"/>
              </a:lnSpc>
              <a:spcBef>
                <a:spcPts val="1559"/>
              </a:spcBef>
              <a:spcAft>
                <a:spcPts val="0"/>
              </a:spcAft>
              <a:buClr>
                <a:schemeClr val="dk1"/>
              </a:buClr>
              <a:buSzPts val="8731"/>
              <a:buFont typeface="Arial"/>
              <a:buNone/>
              <a:defRPr b="0" i="0" sz="8731" u="none" cap="none" strike="noStrike">
                <a:solidFill>
                  <a:schemeClr val="dk1"/>
                </a:solidFill>
                <a:latin typeface="Calibri"/>
                <a:ea typeface="Calibri"/>
                <a:cs typeface="Calibri"/>
                <a:sym typeface="Calibri"/>
              </a:defRPr>
            </a:lvl2pPr>
            <a:lvl3pPr lvl="2" marR="0" rtl="0" algn="l">
              <a:lnSpc>
                <a:spcPct val="90000"/>
              </a:lnSpc>
              <a:spcBef>
                <a:spcPts val="1559"/>
              </a:spcBef>
              <a:spcAft>
                <a:spcPts val="0"/>
              </a:spcAft>
              <a:buClr>
                <a:schemeClr val="dk1"/>
              </a:buClr>
              <a:buSzPts val="7483"/>
              <a:buFont typeface="Arial"/>
              <a:buNone/>
              <a:defRPr b="0" i="0" sz="7483" u="none" cap="none" strike="noStrike">
                <a:solidFill>
                  <a:schemeClr val="dk1"/>
                </a:solidFill>
                <a:latin typeface="Calibri"/>
                <a:ea typeface="Calibri"/>
                <a:cs typeface="Calibri"/>
                <a:sym typeface="Calibri"/>
              </a:defRPr>
            </a:lvl3pPr>
            <a:lvl4pPr lvl="3" marR="0" rtl="0" algn="l">
              <a:lnSpc>
                <a:spcPct val="90000"/>
              </a:lnSpc>
              <a:spcBef>
                <a:spcPts val="1559"/>
              </a:spcBef>
              <a:spcAft>
                <a:spcPts val="0"/>
              </a:spcAft>
              <a:buClr>
                <a:schemeClr val="dk1"/>
              </a:buClr>
              <a:buSzPts val="6236"/>
              <a:buFont typeface="Arial"/>
              <a:buNone/>
              <a:defRPr b="0" i="0" sz="6236" u="none" cap="none" strike="noStrike">
                <a:solidFill>
                  <a:schemeClr val="dk1"/>
                </a:solidFill>
                <a:latin typeface="Calibri"/>
                <a:ea typeface="Calibri"/>
                <a:cs typeface="Calibri"/>
                <a:sym typeface="Calibri"/>
              </a:defRPr>
            </a:lvl4pPr>
            <a:lvl5pPr lvl="4" marR="0" rtl="0" algn="l">
              <a:lnSpc>
                <a:spcPct val="90000"/>
              </a:lnSpc>
              <a:spcBef>
                <a:spcPts val="1559"/>
              </a:spcBef>
              <a:spcAft>
                <a:spcPts val="0"/>
              </a:spcAft>
              <a:buClr>
                <a:schemeClr val="dk1"/>
              </a:buClr>
              <a:buSzPts val="6236"/>
              <a:buFont typeface="Arial"/>
              <a:buNone/>
              <a:defRPr b="0" i="0" sz="6236" u="none" cap="none" strike="noStrike">
                <a:solidFill>
                  <a:schemeClr val="dk1"/>
                </a:solidFill>
                <a:latin typeface="Calibri"/>
                <a:ea typeface="Calibri"/>
                <a:cs typeface="Calibri"/>
                <a:sym typeface="Calibri"/>
              </a:defRPr>
            </a:lvl5pPr>
            <a:lvl6pPr lvl="5" marR="0" rtl="0" algn="l">
              <a:lnSpc>
                <a:spcPct val="90000"/>
              </a:lnSpc>
              <a:spcBef>
                <a:spcPts val="1559"/>
              </a:spcBef>
              <a:spcAft>
                <a:spcPts val="0"/>
              </a:spcAft>
              <a:buClr>
                <a:schemeClr val="dk1"/>
              </a:buClr>
              <a:buSzPts val="6236"/>
              <a:buFont typeface="Arial"/>
              <a:buNone/>
              <a:defRPr b="0" i="0" sz="6236" u="none" cap="none" strike="noStrike">
                <a:solidFill>
                  <a:schemeClr val="dk1"/>
                </a:solidFill>
                <a:latin typeface="Calibri"/>
                <a:ea typeface="Calibri"/>
                <a:cs typeface="Calibri"/>
                <a:sym typeface="Calibri"/>
              </a:defRPr>
            </a:lvl6pPr>
            <a:lvl7pPr lvl="6" marR="0" rtl="0" algn="l">
              <a:lnSpc>
                <a:spcPct val="90000"/>
              </a:lnSpc>
              <a:spcBef>
                <a:spcPts val="1559"/>
              </a:spcBef>
              <a:spcAft>
                <a:spcPts val="0"/>
              </a:spcAft>
              <a:buClr>
                <a:schemeClr val="dk1"/>
              </a:buClr>
              <a:buSzPts val="6236"/>
              <a:buFont typeface="Arial"/>
              <a:buNone/>
              <a:defRPr b="0" i="0" sz="6236" u="none" cap="none" strike="noStrike">
                <a:solidFill>
                  <a:schemeClr val="dk1"/>
                </a:solidFill>
                <a:latin typeface="Calibri"/>
                <a:ea typeface="Calibri"/>
                <a:cs typeface="Calibri"/>
                <a:sym typeface="Calibri"/>
              </a:defRPr>
            </a:lvl7pPr>
            <a:lvl8pPr lvl="7" marR="0" rtl="0" algn="l">
              <a:lnSpc>
                <a:spcPct val="90000"/>
              </a:lnSpc>
              <a:spcBef>
                <a:spcPts val="1559"/>
              </a:spcBef>
              <a:spcAft>
                <a:spcPts val="0"/>
              </a:spcAft>
              <a:buClr>
                <a:schemeClr val="dk1"/>
              </a:buClr>
              <a:buSzPts val="6236"/>
              <a:buFont typeface="Arial"/>
              <a:buNone/>
              <a:defRPr b="0" i="0" sz="6236" u="none" cap="none" strike="noStrike">
                <a:solidFill>
                  <a:schemeClr val="dk1"/>
                </a:solidFill>
                <a:latin typeface="Calibri"/>
                <a:ea typeface="Calibri"/>
                <a:cs typeface="Calibri"/>
                <a:sym typeface="Calibri"/>
              </a:defRPr>
            </a:lvl8pPr>
            <a:lvl9pPr lvl="8" marR="0" rtl="0" algn="l">
              <a:lnSpc>
                <a:spcPct val="90000"/>
              </a:lnSpc>
              <a:spcBef>
                <a:spcPts val="1559"/>
              </a:spcBef>
              <a:spcAft>
                <a:spcPts val="0"/>
              </a:spcAft>
              <a:buClr>
                <a:schemeClr val="dk1"/>
              </a:buClr>
              <a:buSzPts val="6236"/>
              <a:buFont typeface="Arial"/>
              <a:buNone/>
              <a:defRPr b="0" i="0" sz="6236" u="none" cap="none" strike="noStrike">
                <a:solidFill>
                  <a:schemeClr val="dk1"/>
                </a:solidFill>
                <a:latin typeface="Calibri"/>
                <a:ea typeface="Calibri"/>
                <a:cs typeface="Calibri"/>
                <a:sym typeface="Calibri"/>
              </a:defRPr>
            </a:lvl9pPr>
          </a:lstStyle>
          <a:p/>
        </p:txBody>
      </p:sp>
      <p:sp>
        <p:nvSpPr>
          <p:cNvPr id="64" name="Google Shape;64;p11"/>
          <p:cNvSpPr txBox="1"/>
          <p:nvPr>
            <p:ph idx="1" type="body"/>
          </p:nvPr>
        </p:nvSpPr>
        <p:spPr>
          <a:xfrm>
            <a:off x="2085364" y="6415088"/>
            <a:ext cx="9764544" cy="118847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3118"/>
              </a:spcBef>
              <a:spcAft>
                <a:spcPts val="0"/>
              </a:spcAft>
              <a:buClr>
                <a:schemeClr val="dk1"/>
              </a:buClr>
              <a:buSzPts val="4989"/>
              <a:buNone/>
              <a:defRPr sz="4989"/>
            </a:lvl1pPr>
            <a:lvl2pPr indent="-228600" lvl="1" marL="914400" algn="l">
              <a:lnSpc>
                <a:spcPct val="90000"/>
              </a:lnSpc>
              <a:spcBef>
                <a:spcPts val="1559"/>
              </a:spcBef>
              <a:spcAft>
                <a:spcPts val="0"/>
              </a:spcAft>
              <a:buClr>
                <a:schemeClr val="dk1"/>
              </a:buClr>
              <a:buSzPts val="4365"/>
              <a:buNone/>
              <a:defRPr sz="4365"/>
            </a:lvl2pPr>
            <a:lvl3pPr indent="-228600" lvl="2" marL="1371600" algn="l">
              <a:lnSpc>
                <a:spcPct val="90000"/>
              </a:lnSpc>
              <a:spcBef>
                <a:spcPts val="1559"/>
              </a:spcBef>
              <a:spcAft>
                <a:spcPts val="0"/>
              </a:spcAft>
              <a:buClr>
                <a:schemeClr val="dk1"/>
              </a:buClr>
              <a:buSzPts val="3742"/>
              <a:buNone/>
              <a:defRPr sz="3741"/>
            </a:lvl3pPr>
            <a:lvl4pPr indent="-228600" lvl="3" marL="1828800" algn="l">
              <a:lnSpc>
                <a:spcPct val="90000"/>
              </a:lnSpc>
              <a:spcBef>
                <a:spcPts val="1559"/>
              </a:spcBef>
              <a:spcAft>
                <a:spcPts val="0"/>
              </a:spcAft>
              <a:buClr>
                <a:schemeClr val="dk1"/>
              </a:buClr>
              <a:buSzPts val="3118"/>
              <a:buNone/>
              <a:defRPr sz="3118"/>
            </a:lvl4pPr>
            <a:lvl5pPr indent="-228600" lvl="4" marL="2286000" algn="l">
              <a:lnSpc>
                <a:spcPct val="90000"/>
              </a:lnSpc>
              <a:spcBef>
                <a:spcPts val="1559"/>
              </a:spcBef>
              <a:spcAft>
                <a:spcPts val="0"/>
              </a:spcAft>
              <a:buClr>
                <a:schemeClr val="dk1"/>
              </a:buClr>
              <a:buSzPts val="3118"/>
              <a:buNone/>
              <a:defRPr sz="3118"/>
            </a:lvl5pPr>
            <a:lvl6pPr indent="-228600" lvl="5" marL="2743200" algn="l">
              <a:lnSpc>
                <a:spcPct val="90000"/>
              </a:lnSpc>
              <a:spcBef>
                <a:spcPts val="1559"/>
              </a:spcBef>
              <a:spcAft>
                <a:spcPts val="0"/>
              </a:spcAft>
              <a:buClr>
                <a:schemeClr val="dk1"/>
              </a:buClr>
              <a:buSzPts val="3118"/>
              <a:buNone/>
              <a:defRPr sz="3118"/>
            </a:lvl6pPr>
            <a:lvl7pPr indent="-228600" lvl="6" marL="3200400" algn="l">
              <a:lnSpc>
                <a:spcPct val="90000"/>
              </a:lnSpc>
              <a:spcBef>
                <a:spcPts val="1559"/>
              </a:spcBef>
              <a:spcAft>
                <a:spcPts val="0"/>
              </a:spcAft>
              <a:buClr>
                <a:schemeClr val="dk1"/>
              </a:buClr>
              <a:buSzPts val="3118"/>
              <a:buNone/>
              <a:defRPr sz="3118"/>
            </a:lvl7pPr>
            <a:lvl8pPr indent="-228600" lvl="7" marL="3657600" algn="l">
              <a:lnSpc>
                <a:spcPct val="90000"/>
              </a:lnSpc>
              <a:spcBef>
                <a:spcPts val="1559"/>
              </a:spcBef>
              <a:spcAft>
                <a:spcPts val="0"/>
              </a:spcAft>
              <a:buClr>
                <a:schemeClr val="dk1"/>
              </a:buClr>
              <a:buSzPts val="3118"/>
              <a:buNone/>
              <a:defRPr sz="3118"/>
            </a:lvl8pPr>
            <a:lvl9pPr indent="-228600" lvl="8" marL="4114800" algn="l">
              <a:lnSpc>
                <a:spcPct val="90000"/>
              </a:lnSpc>
              <a:spcBef>
                <a:spcPts val="1559"/>
              </a:spcBef>
              <a:spcAft>
                <a:spcPts val="0"/>
              </a:spcAft>
              <a:buClr>
                <a:schemeClr val="dk1"/>
              </a:buClr>
              <a:buSzPts val="3118"/>
              <a:buNone/>
              <a:defRPr sz="3118"/>
            </a:lvl9pPr>
          </a:lstStyle>
          <a:p/>
        </p:txBody>
      </p:sp>
      <p:sp>
        <p:nvSpPr>
          <p:cNvPr id="65" name="Google Shape;65;p11"/>
          <p:cNvSpPr txBox="1"/>
          <p:nvPr>
            <p:ph idx="10" type="dt"/>
          </p:nvPr>
        </p:nvSpPr>
        <p:spPr>
          <a:xfrm>
            <a:off x="2081421" y="19819456"/>
            <a:ext cx="6811923" cy="113848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1"/>
          <p:cNvSpPr txBox="1"/>
          <p:nvPr>
            <p:ph idx="11" type="ftr"/>
          </p:nvPr>
        </p:nvSpPr>
        <p:spPr>
          <a:xfrm>
            <a:off x="10028665" y="19819456"/>
            <a:ext cx="10217884" cy="113848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1"/>
          <p:cNvSpPr txBox="1"/>
          <p:nvPr>
            <p:ph idx="12" type="sldNum"/>
          </p:nvPr>
        </p:nvSpPr>
        <p:spPr>
          <a:xfrm>
            <a:off x="21381869" y="19819456"/>
            <a:ext cx="6811923" cy="113848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2"/>
          <p:cNvSpPr txBox="1"/>
          <p:nvPr>
            <p:ph type="title"/>
          </p:nvPr>
        </p:nvSpPr>
        <p:spPr>
          <a:xfrm>
            <a:off x="2081421" y="1138485"/>
            <a:ext cx="26112370" cy="4133179"/>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2"/>
          <p:cNvSpPr txBox="1"/>
          <p:nvPr>
            <p:ph idx="1" type="body"/>
          </p:nvPr>
        </p:nvSpPr>
        <p:spPr>
          <a:xfrm rot="5400000">
            <a:off x="8353748" y="-579928"/>
            <a:ext cx="13567715" cy="2611237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3118"/>
              </a:spcBef>
              <a:spcAft>
                <a:spcPts val="0"/>
              </a:spcAft>
              <a:buClr>
                <a:schemeClr val="dk1"/>
              </a:buClr>
              <a:buSzPts val="1800"/>
              <a:buChar char="•"/>
              <a:defRPr/>
            </a:lvl1pPr>
            <a:lvl2pPr indent="-342900" lvl="1" marL="914400" algn="l">
              <a:lnSpc>
                <a:spcPct val="90000"/>
              </a:lnSpc>
              <a:spcBef>
                <a:spcPts val="1559"/>
              </a:spcBef>
              <a:spcAft>
                <a:spcPts val="0"/>
              </a:spcAft>
              <a:buClr>
                <a:schemeClr val="dk1"/>
              </a:buClr>
              <a:buSzPts val="1800"/>
              <a:buChar char="•"/>
              <a:defRPr/>
            </a:lvl2pPr>
            <a:lvl3pPr indent="-342900" lvl="2" marL="1371600" algn="l">
              <a:lnSpc>
                <a:spcPct val="90000"/>
              </a:lnSpc>
              <a:spcBef>
                <a:spcPts val="1559"/>
              </a:spcBef>
              <a:spcAft>
                <a:spcPts val="0"/>
              </a:spcAft>
              <a:buClr>
                <a:schemeClr val="dk1"/>
              </a:buClr>
              <a:buSzPts val="1800"/>
              <a:buChar char="•"/>
              <a:defRPr/>
            </a:lvl3pPr>
            <a:lvl4pPr indent="-342900" lvl="3" marL="1828800" algn="l">
              <a:lnSpc>
                <a:spcPct val="90000"/>
              </a:lnSpc>
              <a:spcBef>
                <a:spcPts val="1559"/>
              </a:spcBef>
              <a:spcAft>
                <a:spcPts val="0"/>
              </a:spcAft>
              <a:buClr>
                <a:schemeClr val="dk1"/>
              </a:buClr>
              <a:buSzPts val="1800"/>
              <a:buChar char="•"/>
              <a:defRPr/>
            </a:lvl4pPr>
            <a:lvl5pPr indent="-342900" lvl="4" marL="2286000" algn="l">
              <a:lnSpc>
                <a:spcPct val="90000"/>
              </a:lnSpc>
              <a:spcBef>
                <a:spcPts val="1559"/>
              </a:spcBef>
              <a:spcAft>
                <a:spcPts val="0"/>
              </a:spcAft>
              <a:buClr>
                <a:schemeClr val="dk1"/>
              </a:buClr>
              <a:buSzPts val="1800"/>
              <a:buChar char="•"/>
              <a:defRPr/>
            </a:lvl5pPr>
            <a:lvl6pPr indent="-342900" lvl="5" marL="2743200" algn="l">
              <a:lnSpc>
                <a:spcPct val="90000"/>
              </a:lnSpc>
              <a:spcBef>
                <a:spcPts val="1559"/>
              </a:spcBef>
              <a:spcAft>
                <a:spcPts val="0"/>
              </a:spcAft>
              <a:buClr>
                <a:schemeClr val="dk1"/>
              </a:buClr>
              <a:buSzPts val="1800"/>
              <a:buChar char="•"/>
              <a:defRPr/>
            </a:lvl6pPr>
            <a:lvl7pPr indent="-342900" lvl="6" marL="3200400" algn="l">
              <a:lnSpc>
                <a:spcPct val="90000"/>
              </a:lnSpc>
              <a:spcBef>
                <a:spcPts val="1559"/>
              </a:spcBef>
              <a:spcAft>
                <a:spcPts val="0"/>
              </a:spcAft>
              <a:buClr>
                <a:schemeClr val="dk1"/>
              </a:buClr>
              <a:buSzPts val="1800"/>
              <a:buChar char="•"/>
              <a:defRPr/>
            </a:lvl7pPr>
            <a:lvl8pPr indent="-342900" lvl="7" marL="3657600" algn="l">
              <a:lnSpc>
                <a:spcPct val="90000"/>
              </a:lnSpc>
              <a:spcBef>
                <a:spcPts val="1559"/>
              </a:spcBef>
              <a:spcAft>
                <a:spcPts val="0"/>
              </a:spcAft>
              <a:buClr>
                <a:schemeClr val="dk1"/>
              </a:buClr>
              <a:buSzPts val="1800"/>
              <a:buChar char="•"/>
              <a:defRPr/>
            </a:lvl8pPr>
            <a:lvl9pPr indent="-342900" lvl="8" marL="4114800" algn="l">
              <a:lnSpc>
                <a:spcPct val="90000"/>
              </a:lnSpc>
              <a:spcBef>
                <a:spcPts val="1559"/>
              </a:spcBef>
              <a:spcAft>
                <a:spcPts val="0"/>
              </a:spcAft>
              <a:buClr>
                <a:schemeClr val="dk1"/>
              </a:buClr>
              <a:buSzPts val="1800"/>
              <a:buChar char="•"/>
              <a:defRPr/>
            </a:lvl9pPr>
          </a:lstStyle>
          <a:p/>
        </p:txBody>
      </p:sp>
      <p:sp>
        <p:nvSpPr>
          <p:cNvPr id="71" name="Google Shape;71;p12"/>
          <p:cNvSpPr txBox="1"/>
          <p:nvPr>
            <p:ph idx="10" type="dt"/>
          </p:nvPr>
        </p:nvSpPr>
        <p:spPr>
          <a:xfrm>
            <a:off x="2081421" y="19819456"/>
            <a:ext cx="6811923" cy="113848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2"/>
          <p:cNvSpPr txBox="1"/>
          <p:nvPr>
            <p:ph idx="11" type="ftr"/>
          </p:nvPr>
        </p:nvSpPr>
        <p:spPr>
          <a:xfrm>
            <a:off x="10028665" y="19819456"/>
            <a:ext cx="10217884" cy="113848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2"/>
          <p:cNvSpPr txBox="1"/>
          <p:nvPr>
            <p:ph idx="12" type="sldNum"/>
          </p:nvPr>
        </p:nvSpPr>
        <p:spPr>
          <a:xfrm>
            <a:off x="21381869" y="19819456"/>
            <a:ext cx="6811923" cy="113848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3"/>
          <p:cNvSpPr txBox="1"/>
          <p:nvPr>
            <p:ph type="title"/>
          </p:nvPr>
        </p:nvSpPr>
        <p:spPr>
          <a:xfrm rot="5400000">
            <a:off x="15868930" y="6935250"/>
            <a:ext cx="18121634" cy="652809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3"/>
          <p:cNvSpPr txBox="1"/>
          <p:nvPr>
            <p:ph idx="1" type="body"/>
          </p:nvPr>
        </p:nvSpPr>
        <p:spPr>
          <a:xfrm rot="5400000">
            <a:off x="2623525" y="596378"/>
            <a:ext cx="18121634" cy="192058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3118"/>
              </a:spcBef>
              <a:spcAft>
                <a:spcPts val="0"/>
              </a:spcAft>
              <a:buClr>
                <a:schemeClr val="dk1"/>
              </a:buClr>
              <a:buSzPts val="1800"/>
              <a:buChar char="•"/>
              <a:defRPr/>
            </a:lvl1pPr>
            <a:lvl2pPr indent="-342900" lvl="1" marL="914400" algn="l">
              <a:lnSpc>
                <a:spcPct val="90000"/>
              </a:lnSpc>
              <a:spcBef>
                <a:spcPts val="1559"/>
              </a:spcBef>
              <a:spcAft>
                <a:spcPts val="0"/>
              </a:spcAft>
              <a:buClr>
                <a:schemeClr val="dk1"/>
              </a:buClr>
              <a:buSzPts val="1800"/>
              <a:buChar char="•"/>
              <a:defRPr/>
            </a:lvl2pPr>
            <a:lvl3pPr indent="-342900" lvl="2" marL="1371600" algn="l">
              <a:lnSpc>
                <a:spcPct val="90000"/>
              </a:lnSpc>
              <a:spcBef>
                <a:spcPts val="1559"/>
              </a:spcBef>
              <a:spcAft>
                <a:spcPts val="0"/>
              </a:spcAft>
              <a:buClr>
                <a:schemeClr val="dk1"/>
              </a:buClr>
              <a:buSzPts val="1800"/>
              <a:buChar char="•"/>
              <a:defRPr/>
            </a:lvl3pPr>
            <a:lvl4pPr indent="-342900" lvl="3" marL="1828800" algn="l">
              <a:lnSpc>
                <a:spcPct val="90000"/>
              </a:lnSpc>
              <a:spcBef>
                <a:spcPts val="1559"/>
              </a:spcBef>
              <a:spcAft>
                <a:spcPts val="0"/>
              </a:spcAft>
              <a:buClr>
                <a:schemeClr val="dk1"/>
              </a:buClr>
              <a:buSzPts val="1800"/>
              <a:buChar char="•"/>
              <a:defRPr/>
            </a:lvl4pPr>
            <a:lvl5pPr indent="-342900" lvl="4" marL="2286000" algn="l">
              <a:lnSpc>
                <a:spcPct val="90000"/>
              </a:lnSpc>
              <a:spcBef>
                <a:spcPts val="1559"/>
              </a:spcBef>
              <a:spcAft>
                <a:spcPts val="0"/>
              </a:spcAft>
              <a:buClr>
                <a:schemeClr val="dk1"/>
              </a:buClr>
              <a:buSzPts val="1800"/>
              <a:buChar char="•"/>
              <a:defRPr/>
            </a:lvl5pPr>
            <a:lvl6pPr indent="-342900" lvl="5" marL="2743200" algn="l">
              <a:lnSpc>
                <a:spcPct val="90000"/>
              </a:lnSpc>
              <a:spcBef>
                <a:spcPts val="1559"/>
              </a:spcBef>
              <a:spcAft>
                <a:spcPts val="0"/>
              </a:spcAft>
              <a:buClr>
                <a:schemeClr val="dk1"/>
              </a:buClr>
              <a:buSzPts val="1800"/>
              <a:buChar char="•"/>
              <a:defRPr/>
            </a:lvl6pPr>
            <a:lvl7pPr indent="-342900" lvl="6" marL="3200400" algn="l">
              <a:lnSpc>
                <a:spcPct val="90000"/>
              </a:lnSpc>
              <a:spcBef>
                <a:spcPts val="1559"/>
              </a:spcBef>
              <a:spcAft>
                <a:spcPts val="0"/>
              </a:spcAft>
              <a:buClr>
                <a:schemeClr val="dk1"/>
              </a:buClr>
              <a:buSzPts val="1800"/>
              <a:buChar char="•"/>
              <a:defRPr/>
            </a:lvl7pPr>
            <a:lvl8pPr indent="-342900" lvl="7" marL="3657600" algn="l">
              <a:lnSpc>
                <a:spcPct val="90000"/>
              </a:lnSpc>
              <a:spcBef>
                <a:spcPts val="1559"/>
              </a:spcBef>
              <a:spcAft>
                <a:spcPts val="0"/>
              </a:spcAft>
              <a:buClr>
                <a:schemeClr val="dk1"/>
              </a:buClr>
              <a:buSzPts val="1800"/>
              <a:buChar char="•"/>
              <a:defRPr/>
            </a:lvl8pPr>
            <a:lvl9pPr indent="-342900" lvl="8" marL="4114800" algn="l">
              <a:lnSpc>
                <a:spcPct val="90000"/>
              </a:lnSpc>
              <a:spcBef>
                <a:spcPts val="1559"/>
              </a:spcBef>
              <a:spcAft>
                <a:spcPts val="0"/>
              </a:spcAft>
              <a:buClr>
                <a:schemeClr val="dk1"/>
              </a:buClr>
              <a:buSzPts val="1800"/>
              <a:buChar char="•"/>
              <a:defRPr/>
            </a:lvl9pPr>
          </a:lstStyle>
          <a:p/>
        </p:txBody>
      </p:sp>
      <p:sp>
        <p:nvSpPr>
          <p:cNvPr id="77" name="Google Shape;77;p13"/>
          <p:cNvSpPr txBox="1"/>
          <p:nvPr>
            <p:ph idx="10" type="dt"/>
          </p:nvPr>
        </p:nvSpPr>
        <p:spPr>
          <a:xfrm>
            <a:off x="2081421" y="19819456"/>
            <a:ext cx="6811923" cy="113848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3"/>
          <p:cNvSpPr txBox="1"/>
          <p:nvPr>
            <p:ph idx="11" type="ftr"/>
          </p:nvPr>
        </p:nvSpPr>
        <p:spPr>
          <a:xfrm>
            <a:off x="10028665" y="19819456"/>
            <a:ext cx="10217884" cy="113848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3"/>
          <p:cNvSpPr txBox="1"/>
          <p:nvPr>
            <p:ph idx="12" type="sldNum"/>
          </p:nvPr>
        </p:nvSpPr>
        <p:spPr>
          <a:xfrm>
            <a:off x="21381869" y="19819456"/>
            <a:ext cx="6811923" cy="113848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
          <p:cNvSpPr txBox="1"/>
          <p:nvPr>
            <p:ph type="title"/>
          </p:nvPr>
        </p:nvSpPr>
        <p:spPr>
          <a:xfrm>
            <a:off x="2081421" y="1138485"/>
            <a:ext cx="26112370" cy="4133179"/>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13720"/>
              <a:buFont typeface="Calibri"/>
              <a:buNone/>
              <a:defRPr b="0" i="0" sz="1372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2"/>
          <p:cNvSpPr txBox="1"/>
          <p:nvPr>
            <p:ph idx="1" type="body"/>
          </p:nvPr>
        </p:nvSpPr>
        <p:spPr>
          <a:xfrm>
            <a:off x="2081421" y="5692400"/>
            <a:ext cx="26112370" cy="13567715"/>
          </a:xfrm>
          <a:prstGeom prst="rect">
            <a:avLst/>
          </a:prstGeom>
          <a:noFill/>
          <a:ln>
            <a:noFill/>
          </a:ln>
        </p:spPr>
        <p:txBody>
          <a:bodyPr anchorCtr="0" anchor="t" bIns="45700" lIns="91425" spcFirstLastPara="1" rIns="91425" wrap="square" tIns="45700">
            <a:normAutofit/>
          </a:bodyPr>
          <a:lstStyle>
            <a:lvl1pPr indent="-783018" lvl="0" marL="457200" marR="0" rtl="0" algn="l">
              <a:lnSpc>
                <a:spcPct val="90000"/>
              </a:lnSpc>
              <a:spcBef>
                <a:spcPts val="3118"/>
              </a:spcBef>
              <a:spcAft>
                <a:spcPts val="0"/>
              </a:spcAft>
              <a:buClr>
                <a:schemeClr val="dk1"/>
              </a:buClr>
              <a:buSzPts val="8731"/>
              <a:buFont typeface="Arial"/>
              <a:buChar char="•"/>
              <a:defRPr b="0" i="0" sz="8731" u="none" cap="none" strike="noStrike">
                <a:solidFill>
                  <a:schemeClr val="dk1"/>
                </a:solidFill>
                <a:latin typeface="Calibri"/>
                <a:ea typeface="Calibri"/>
                <a:cs typeface="Calibri"/>
                <a:sym typeface="Calibri"/>
              </a:defRPr>
            </a:lvl1pPr>
            <a:lvl2pPr indent="-703770" lvl="1" marL="914400" marR="0" rtl="0" algn="l">
              <a:lnSpc>
                <a:spcPct val="90000"/>
              </a:lnSpc>
              <a:spcBef>
                <a:spcPts val="1559"/>
              </a:spcBef>
              <a:spcAft>
                <a:spcPts val="0"/>
              </a:spcAft>
              <a:buClr>
                <a:schemeClr val="dk1"/>
              </a:buClr>
              <a:buSzPts val="7483"/>
              <a:buFont typeface="Arial"/>
              <a:buChar char="•"/>
              <a:defRPr b="0" i="0" sz="7483" u="none" cap="none" strike="noStrike">
                <a:solidFill>
                  <a:schemeClr val="dk1"/>
                </a:solidFill>
                <a:latin typeface="Calibri"/>
                <a:ea typeface="Calibri"/>
                <a:cs typeface="Calibri"/>
                <a:sym typeface="Calibri"/>
              </a:defRPr>
            </a:lvl2pPr>
            <a:lvl3pPr indent="-624586" lvl="2" marL="1371600" marR="0" rtl="0" algn="l">
              <a:lnSpc>
                <a:spcPct val="90000"/>
              </a:lnSpc>
              <a:spcBef>
                <a:spcPts val="1559"/>
              </a:spcBef>
              <a:spcAft>
                <a:spcPts val="0"/>
              </a:spcAft>
              <a:buClr>
                <a:schemeClr val="dk1"/>
              </a:buClr>
              <a:buSzPts val="6236"/>
              <a:buFont typeface="Arial"/>
              <a:buChar char="•"/>
              <a:defRPr b="0" i="0" sz="6236" u="none" cap="none" strike="noStrike">
                <a:solidFill>
                  <a:schemeClr val="dk1"/>
                </a:solidFill>
                <a:latin typeface="Calibri"/>
                <a:ea typeface="Calibri"/>
                <a:cs typeface="Calibri"/>
                <a:sym typeface="Calibri"/>
              </a:defRPr>
            </a:lvl3pPr>
            <a:lvl4pPr indent="-585025" lvl="3" marL="1828800" marR="0" rtl="0" algn="l">
              <a:lnSpc>
                <a:spcPct val="90000"/>
              </a:lnSpc>
              <a:spcBef>
                <a:spcPts val="1559"/>
              </a:spcBef>
              <a:spcAft>
                <a:spcPts val="0"/>
              </a:spcAft>
              <a:buClr>
                <a:schemeClr val="dk1"/>
              </a:buClr>
              <a:buSzPts val="5613"/>
              <a:buFont typeface="Arial"/>
              <a:buChar char="•"/>
              <a:defRPr b="0" i="0" sz="5613" u="none" cap="none" strike="noStrike">
                <a:solidFill>
                  <a:schemeClr val="dk1"/>
                </a:solidFill>
                <a:latin typeface="Calibri"/>
                <a:ea typeface="Calibri"/>
                <a:cs typeface="Calibri"/>
                <a:sym typeface="Calibri"/>
              </a:defRPr>
            </a:lvl4pPr>
            <a:lvl5pPr indent="-585025" lvl="4" marL="2286000" marR="0" rtl="0" algn="l">
              <a:lnSpc>
                <a:spcPct val="90000"/>
              </a:lnSpc>
              <a:spcBef>
                <a:spcPts val="1559"/>
              </a:spcBef>
              <a:spcAft>
                <a:spcPts val="0"/>
              </a:spcAft>
              <a:buClr>
                <a:schemeClr val="dk1"/>
              </a:buClr>
              <a:buSzPts val="5613"/>
              <a:buFont typeface="Arial"/>
              <a:buChar char="•"/>
              <a:defRPr b="0" i="0" sz="5613" u="none" cap="none" strike="noStrike">
                <a:solidFill>
                  <a:schemeClr val="dk1"/>
                </a:solidFill>
                <a:latin typeface="Calibri"/>
                <a:ea typeface="Calibri"/>
                <a:cs typeface="Calibri"/>
                <a:sym typeface="Calibri"/>
              </a:defRPr>
            </a:lvl5pPr>
            <a:lvl6pPr indent="-585025" lvl="5" marL="2743200" marR="0" rtl="0" algn="l">
              <a:lnSpc>
                <a:spcPct val="90000"/>
              </a:lnSpc>
              <a:spcBef>
                <a:spcPts val="1559"/>
              </a:spcBef>
              <a:spcAft>
                <a:spcPts val="0"/>
              </a:spcAft>
              <a:buClr>
                <a:schemeClr val="dk1"/>
              </a:buClr>
              <a:buSzPts val="5613"/>
              <a:buFont typeface="Arial"/>
              <a:buChar char="•"/>
              <a:defRPr b="0" i="0" sz="5613" u="none" cap="none" strike="noStrike">
                <a:solidFill>
                  <a:schemeClr val="dk1"/>
                </a:solidFill>
                <a:latin typeface="Calibri"/>
                <a:ea typeface="Calibri"/>
                <a:cs typeface="Calibri"/>
                <a:sym typeface="Calibri"/>
              </a:defRPr>
            </a:lvl6pPr>
            <a:lvl7pPr indent="-585025" lvl="6" marL="3200400" marR="0" rtl="0" algn="l">
              <a:lnSpc>
                <a:spcPct val="90000"/>
              </a:lnSpc>
              <a:spcBef>
                <a:spcPts val="1559"/>
              </a:spcBef>
              <a:spcAft>
                <a:spcPts val="0"/>
              </a:spcAft>
              <a:buClr>
                <a:schemeClr val="dk1"/>
              </a:buClr>
              <a:buSzPts val="5613"/>
              <a:buFont typeface="Arial"/>
              <a:buChar char="•"/>
              <a:defRPr b="0" i="0" sz="5613" u="none" cap="none" strike="noStrike">
                <a:solidFill>
                  <a:schemeClr val="dk1"/>
                </a:solidFill>
                <a:latin typeface="Calibri"/>
                <a:ea typeface="Calibri"/>
                <a:cs typeface="Calibri"/>
                <a:sym typeface="Calibri"/>
              </a:defRPr>
            </a:lvl7pPr>
            <a:lvl8pPr indent="-585025" lvl="7" marL="3657600" marR="0" rtl="0" algn="l">
              <a:lnSpc>
                <a:spcPct val="90000"/>
              </a:lnSpc>
              <a:spcBef>
                <a:spcPts val="1559"/>
              </a:spcBef>
              <a:spcAft>
                <a:spcPts val="0"/>
              </a:spcAft>
              <a:buClr>
                <a:schemeClr val="dk1"/>
              </a:buClr>
              <a:buSzPts val="5613"/>
              <a:buFont typeface="Arial"/>
              <a:buChar char="•"/>
              <a:defRPr b="0" i="0" sz="5613" u="none" cap="none" strike="noStrike">
                <a:solidFill>
                  <a:schemeClr val="dk1"/>
                </a:solidFill>
                <a:latin typeface="Calibri"/>
                <a:ea typeface="Calibri"/>
                <a:cs typeface="Calibri"/>
                <a:sym typeface="Calibri"/>
              </a:defRPr>
            </a:lvl8pPr>
            <a:lvl9pPr indent="-585025" lvl="8" marL="4114800" marR="0" rtl="0" algn="l">
              <a:lnSpc>
                <a:spcPct val="90000"/>
              </a:lnSpc>
              <a:spcBef>
                <a:spcPts val="1559"/>
              </a:spcBef>
              <a:spcAft>
                <a:spcPts val="0"/>
              </a:spcAft>
              <a:buClr>
                <a:schemeClr val="dk1"/>
              </a:buClr>
              <a:buSzPts val="5613"/>
              <a:buFont typeface="Arial"/>
              <a:buChar char="•"/>
              <a:defRPr b="0" i="0" sz="5613" u="none" cap="none" strike="noStrike">
                <a:solidFill>
                  <a:schemeClr val="dk1"/>
                </a:solidFill>
                <a:latin typeface="Calibri"/>
                <a:ea typeface="Calibri"/>
                <a:cs typeface="Calibri"/>
                <a:sym typeface="Calibri"/>
              </a:defRPr>
            </a:lvl9pPr>
          </a:lstStyle>
          <a:p/>
        </p:txBody>
      </p:sp>
      <p:sp>
        <p:nvSpPr>
          <p:cNvPr id="8" name="Google Shape;8;p2"/>
          <p:cNvSpPr txBox="1"/>
          <p:nvPr>
            <p:ph idx="10" type="dt"/>
          </p:nvPr>
        </p:nvSpPr>
        <p:spPr>
          <a:xfrm>
            <a:off x="2081421" y="19819456"/>
            <a:ext cx="6811923" cy="113848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3741"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2"/>
          <p:cNvSpPr txBox="1"/>
          <p:nvPr>
            <p:ph idx="11" type="ftr"/>
          </p:nvPr>
        </p:nvSpPr>
        <p:spPr>
          <a:xfrm>
            <a:off x="10028665" y="19819456"/>
            <a:ext cx="10217884" cy="113848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3741"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2"/>
          <p:cNvSpPr txBox="1"/>
          <p:nvPr>
            <p:ph idx="12" type="sldNum"/>
          </p:nvPr>
        </p:nvSpPr>
        <p:spPr>
          <a:xfrm>
            <a:off x="21381869" y="19819456"/>
            <a:ext cx="6811923" cy="113848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3741" u="none" cap="none" strike="noStrike">
                <a:solidFill>
                  <a:srgbClr val="888888"/>
                </a:solidFill>
                <a:latin typeface="Calibri"/>
                <a:ea typeface="Calibri"/>
                <a:cs typeface="Calibri"/>
                <a:sym typeface="Calibri"/>
              </a:defRPr>
            </a:lvl1pPr>
            <a:lvl2pPr indent="0" lvl="1" marL="0" marR="0" rtl="0" algn="r">
              <a:spcBef>
                <a:spcPts val="0"/>
              </a:spcBef>
              <a:buNone/>
              <a:defRPr b="0" i="0" sz="3741" u="none" cap="none" strike="noStrike">
                <a:solidFill>
                  <a:srgbClr val="888888"/>
                </a:solidFill>
                <a:latin typeface="Calibri"/>
                <a:ea typeface="Calibri"/>
                <a:cs typeface="Calibri"/>
                <a:sym typeface="Calibri"/>
              </a:defRPr>
            </a:lvl2pPr>
            <a:lvl3pPr indent="0" lvl="2" marL="0" marR="0" rtl="0" algn="r">
              <a:spcBef>
                <a:spcPts val="0"/>
              </a:spcBef>
              <a:buNone/>
              <a:defRPr b="0" i="0" sz="3741" u="none" cap="none" strike="noStrike">
                <a:solidFill>
                  <a:srgbClr val="888888"/>
                </a:solidFill>
                <a:latin typeface="Calibri"/>
                <a:ea typeface="Calibri"/>
                <a:cs typeface="Calibri"/>
                <a:sym typeface="Calibri"/>
              </a:defRPr>
            </a:lvl3pPr>
            <a:lvl4pPr indent="0" lvl="3" marL="0" marR="0" rtl="0" algn="r">
              <a:spcBef>
                <a:spcPts val="0"/>
              </a:spcBef>
              <a:buNone/>
              <a:defRPr b="0" i="0" sz="3741" u="none" cap="none" strike="noStrike">
                <a:solidFill>
                  <a:srgbClr val="888888"/>
                </a:solidFill>
                <a:latin typeface="Calibri"/>
                <a:ea typeface="Calibri"/>
                <a:cs typeface="Calibri"/>
                <a:sym typeface="Calibri"/>
              </a:defRPr>
            </a:lvl4pPr>
            <a:lvl5pPr indent="0" lvl="4" marL="0" marR="0" rtl="0" algn="r">
              <a:spcBef>
                <a:spcPts val="0"/>
              </a:spcBef>
              <a:buNone/>
              <a:defRPr b="0" i="0" sz="3741" u="none" cap="none" strike="noStrike">
                <a:solidFill>
                  <a:srgbClr val="888888"/>
                </a:solidFill>
                <a:latin typeface="Calibri"/>
                <a:ea typeface="Calibri"/>
                <a:cs typeface="Calibri"/>
                <a:sym typeface="Calibri"/>
              </a:defRPr>
            </a:lvl5pPr>
            <a:lvl6pPr indent="0" lvl="5" marL="0" marR="0" rtl="0" algn="r">
              <a:spcBef>
                <a:spcPts val="0"/>
              </a:spcBef>
              <a:buNone/>
              <a:defRPr b="0" i="0" sz="3741" u="none" cap="none" strike="noStrike">
                <a:solidFill>
                  <a:srgbClr val="888888"/>
                </a:solidFill>
                <a:latin typeface="Calibri"/>
                <a:ea typeface="Calibri"/>
                <a:cs typeface="Calibri"/>
                <a:sym typeface="Calibri"/>
              </a:defRPr>
            </a:lvl6pPr>
            <a:lvl7pPr indent="0" lvl="6" marL="0" marR="0" rtl="0" algn="r">
              <a:spcBef>
                <a:spcPts val="0"/>
              </a:spcBef>
              <a:buNone/>
              <a:defRPr b="0" i="0" sz="3741" u="none" cap="none" strike="noStrike">
                <a:solidFill>
                  <a:srgbClr val="888888"/>
                </a:solidFill>
                <a:latin typeface="Calibri"/>
                <a:ea typeface="Calibri"/>
                <a:cs typeface="Calibri"/>
                <a:sym typeface="Calibri"/>
              </a:defRPr>
            </a:lvl7pPr>
            <a:lvl8pPr indent="0" lvl="7" marL="0" marR="0" rtl="0" algn="r">
              <a:spcBef>
                <a:spcPts val="0"/>
              </a:spcBef>
              <a:buNone/>
              <a:defRPr b="0" i="0" sz="3741" u="none" cap="none" strike="noStrike">
                <a:solidFill>
                  <a:srgbClr val="888888"/>
                </a:solidFill>
                <a:latin typeface="Calibri"/>
                <a:ea typeface="Calibri"/>
                <a:cs typeface="Calibri"/>
                <a:sym typeface="Calibri"/>
              </a:defRPr>
            </a:lvl8pPr>
            <a:lvl9pPr indent="0" lvl="8" marL="0" marR="0" rtl="0" algn="r">
              <a:spcBef>
                <a:spcPts val="0"/>
              </a:spcBef>
              <a:buNone/>
              <a:defRPr b="0" i="0" sz="3741"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1.gif"/><Relationship Id="rId5"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
          <p:cNvSpPr/>
          <p:nvPr/>
        </p:nvSpPr>
        <p:spPr>
          <a:xfrm>
            <a:off x="21286" y="0"/>
            <a:ext cx="30232641" cy="5687378"/>
          </a:xfrm>
          <a:prstGeom prst="rect">
            <a:avLst/>
          </a:prstGeom>
          <a:solidFill>
            <a:srgbClr val="1B6F4D"/>
          </a:solidFill>
          <a:ln>
            <a:noFill/>
          </a:ln>
        </p:spPr>
        <p:txBody>
          <a:bodyPr anchorCtr="0" anchor="ctr" bIns="32275" lIns="64575" spcFirstLastPara="1" rIns="64575" wrap="square" tIns="32275">
            <a:noAutofit/>
          </a:bodyPr>
          <a:lstStyle/>
          <a:p>
            <a:pPr indent="0" lvl="0" marL="0" marR="0" rtl="0" algn="ctr">
              <a:spcBef>
                <a:spcPts val="0"/>
              </a:spcBef>
              <a:spcAft>
                <a:spcPts val="0"/>
              </a:spcAft>
              <a:buNone/>
            </a:pPr>
            <a:r>
              <a:t/>
            </a:r>
            <a:endParaRPr b="0" i="0" sz="897" u="none" cap="none" strike="noStrike">
              <a:solidFill>
                <a:schemeClr val="lt1"/>
              </a:solidFill>
              <a:latin typeface="Calibri"/>
              <a:ea typeface="Calibri"/>
              <a:cs typeface="Calibri"/>
              <a:sym typeface="Calibri"/>
            </a:endParaRPr>
          </a:p>
        </p:txBody>
      </p:sp>
      <p:sp>
        <p:nvSpPr>
          <p:cNvPr id="85" name="Google Shape;85;p1"/>
          <p:cNvSpPr txBox="1"/>
          <p:nvPr/>
        </p:nvSpPr>
        <p:spPr>
          <a:xfrm>
            <a:off x="5194399" y="953958"/>
            <a:ext cx="19528044" cy="2583261"/>
          </a:xfrm>
          <a:prstGeom prst="rect">
            <a:avLst/>
          </a:prstGeom>
          <a:noFill/>
          <a:ln>
            <a:noFill/>
          </a:ln>
        </p:spPr>
        <p:txBody>
          <a:bodyPr anchorCtr="0" anchor="t" bIns="32275" lIns="64575" spcFirstLastPara="1" rIns="64575" wrap="square" tIns="32275">
            <a:noAutofit/>
          </a:bodyPr>
          <a:lstStyle/>
          <a:p>
            <a:pPr indent="0" lvl="0" marL="0" marR="0" rtl="0" algn="ctr">
              <a:lnSpc>
                <a:spcPct val="90000"/>
              </a:lnSpc>
              <a:spcBef>
                <a:spcPts val="0"/>
              </a:spcBef>
              <a:spcAft>
                <a:spcPts val="0"/>
              </a:spcAft>
              <a:buClr>
                <a:schemeClr val="lt1"/>
              </a:buClr>
              <a:buSzPts val="8476"/>
              <a:buFont typeface="Gill Sans"/>
              <a:buNone/>
            </a:pPr>
            <a:r>
              <a:rPr b="0" i="0" lang="en-GB" sz="8476" u="none" cap="none" strike="noStrike">
                <a:solidFill>
                  <a:schemeClr val="lt1"/>
                </a:solidFill>
                <a:latin typeface="Gill Sans"/>
                <a:ea typeface="Gill Sans"/>
                <a:cs typeface="Gill Sans"/>
                <a:sym typeface="Gill Sans"/>
              </a:rPr>
              <a:t>Please type the name of your poster here, increasing text box size as required</a:t>
            </a:r>
            <a:endParaRPr/>
          </a:p>
        </p:txBody>
      </p:sp>
      <p:sp>
        <p:nvSpPr>
          <p:cNvPr id="86" name="Google Shape;86;p1"/>
          <p:cNvSpPr txBox="1"/>
          <p:nvPr/>
        </p:nvSpPr>
        <p:spPr>
          <a:xfrm>
            <a:off x="5194399" y="3873587"/>
            <a:ext cx="19528044" cy="793329"/>
          </a:xfrm>
          <a:prstGeom prst="rect">
            <a:avLst/>
          </a:prstGeom>
          <a:noFill/>
          <a:ln>
            <a:noFill/>
          </a:ln>
        </p:spPr>
        <p:txBody>
          <a:bodyPr anchorCtr="0" anchor="t" bIns="32275" lIns="64575" spcFirstLastPara="1" rIns="64575" wrap="square" tIns="32275">
            <a:normAutofit/>
          </a:bodyPr>
          <a:lstStyle/>
          <a:p>
            <a:pPr indent="0" lvl="0" marL="0" marR="0" rtl="0" algn="ctr">
              <a:lnSpc>
                <a:spcPct val="90000"/>
              </a:lnSpc>
              <a:spcBef>
                <a:spcPts val="0"/>
              </a:spcBef>
              <a:spcAft>
                <a:spcPts val="0"/>
              </a:spcAft>
              <a:buClr>
                <a:schemeClr val="lt1"/>
              </a:buClr>
              <a:buSzPts val="3390"/>
              <a:buFont typeface="Arial"/>
              <a:buNone/>
            </a:pPr>
            <a:r>
              <a:rPr b="0" i="0" lang="en-GB" sz="3390" u="none" cap="none" strike="noStrike">
                <a:solidFill>
                  <a:schemeClr val="lt1"/>
                </a:solidFill>
                <a:latin typeface="Gill Sans"/>
                <a:ea typeface="Gill Sans"/>
                <a:cs typeface="Gill Sans"/>
                <a:sym typeface="Gill Sans"/>
              </a:rPr>
              <a:t>Author Name, Author Name, Author Name, Author Name, Author Name, Author Name</a:t>
            </a:r>
            <a:endParaRPr/>
          </a:p>
        </p:txBody>
      </p:sp>
      <p:pic>
        <p:nvPicPr>
          <p:cNvPr id="87" name="Google Shape;87;p1"/>
          <p:cNvPicPr preferRelativeResize="0"/>
          <p:nvPr/>
        </p:nvPicPr>
        <p:blipFill rotWithShape="1">
          <a:blip r:embed="rId3">
            <a:alphaModFix/>
          </a:blip>
          <a:srcRect b="15688" l="2759" r="0" t="10996"/>
          <a:stretch/>
        </p:blipFill>
        <p:spPr>
          <a:xfrm>
            <a:off x="19259791" y="19306723"/>
            <a:ext cx="4489709" cy="1031563"/>
          </a:xfrm>
          <a:prstGeom prst="rect">
            <a:avLst/>
          </a:prstGeom>
          <a:noFill/>
          <a:ln>
            <a:noFill/>
          </a:ln>
        </p:spPr>
      </p:pic>
      <p:sp>
        <p:nvSpPr>
          <p:cNvPr id="88" name="Google Shape;88;p1"/>
          <p:cNvSpPr txBox="1"/>
          <p:nvPr/>
        </p:nvSpPr>
        <p:spPr>
          <a:xfrm>
            <a:off x="1617856" y="6303886"/>
            <a:ext cx="5348594" cy="4586907"/>
          </a:xfrm>
          <a:prstGeom prst="rect">
            <a:avLst/>
          </a:prstGeom>
          <a:noFill/>
          <a:ln>
            <a:noFill/>
          </a:ln>
        </p:spPr>
        <p:txBody>
          <a:bodyPr anchorCtr="0" anchor="t" bIns="32275" lIns="64575" spcFirstLastPara="1" rIns="64575" wrap="square" tIns="32275">
            <a:normAutofit fontScale="97500"/>
          </a:bodyPr>
          <a:lstStyle/>
          <a:p>
            <a:pPr indent="0" lvl="0" marL="0" marR="0" rtl="0" algn="l">
              <a:lnSpc>
                <a:spcPct val="90000"/>
              </a:lnSpc>
              <a:spcBef>
                <a:spcPts val="0"/>
              </a:spcBef>
              <a:spcAft>
                <a:spcPts val="0"/>
              </a:spcAft>
              <a:buClr>
                <a:srgbClr val="1B6F4D"/>
              </a:buClr>
              <a:buSzPct val="100000"/>
              <a:buFont typeface="Gill Sans"/>
              <a:buNone/>
            </a:pPr>
            <a:r>
              <a:rPr b="0" i="0" lang="en-GB" sz="3700" u="none" cap="none" strike="noStrike">
                <a:solidFill>
                  <a:srgbClr val="1B6F4D"/>
                </a:solidFill>
                <a:latin typeface="Gill Sans"/>
                <a:ea typeface="Gill Sans"/>
                <a:cs typeface="Gill Sans"/>
                <a:sym typeface="Gill Sans"/>
              </a:rPr>
              <a:t>Section headings are in Calibri Bold font, light blue colour</a:t>
            </a:r>
            <a:endParaRPr b="0" i="0" sz="3700" u="none" cap="none" strike="noStrike">
              <a:solidFill>
                <a:srgbClr val="1B6F4D"/>
              </a:solidFill>
              <a:latin typeface="Gill Sans"/>
              <a:ea typeface="Gill Sans"/>
              <a:cs typeface="Gill Sans"/>
              <a:sym typeface="Gill Sans"/>
            </a:endParaRPr>
          </a:p>
          <a:p>
            <a:pPr indent="0" lvl="0" marL="0" marR="0" rtl="0" algn="l">
              <a:lnSpc>
                <a:spcPct val="90000"/>
              </a:lnSpc>
              <a:spcBef>
                <a:spcPts val="0"/>
              </a:spcBef>
              <a:spcAft>
                <a:spcPts val="0"/>
              </a:spcAft>
              <a:buClr>
                <a:schemeClr val="dk1"/>
              </a:buClr>
              <a:buSzPct val="100000"/>
              <a:buFont typeface="Calibri"/>
              <a:buNone/>
            </a:pPr>
            <a:r>
              <a:t/>
            </a:r>
            <a:endParaRPr b="1" i="0" sz="2613" u="none" cap="none" strike="noStrike">
              <a:solidFill>
                <a:srgbClr val="0ABBEF"/>
              </a:solidFill>
              <a:latin typeface="Open Sans"/>
              <a:ea typeface="Open Sans"/>
              <a:cs typeface="Open Sans"/>
              <a:sym typeface="Open Sans"/>
            </a:endParaRPr>
          </a:p>
          <a:p>
            <a:pPr indent="0" lvl="0" marL="0" marR="0" rtl="0" algn="l">
              <a:lnSpc>
                <a:spcPct val="90000"/>
              </a:lnSpc>
              <a:spcBef>
                <a:spcPts val="0"/>
              </a:spcBef>
              <a:spcAft>
                <a:spcPts val="0"/>
              </a:spcAft>
              <a:buClr>
                <a:schemeClr val="dk1"/>
              </a:buClr>
              <a:buSzPct val="100000"/>
              <a:buFont typeface="Open Sans"/>
              <a:buNone/>
            </a:pPr>
            <a:r>
              <a:rPr b="0" i="0" lang="en-GB" sz="2613" u="none" cap="none" strike="noStrike">
                <a:solidFill>
                  <a:schemeClr val="dk1"/>
                </a:solidFill>
                <a:latin typeface="Open Sans"/>
                <a:ea typeface="Open Sans"/>
                <a:cs typeface="Open Sans"/>
                <a:sym typeface="Open Sans"/>
              </a:rPr>
              <a:t>Paragraph text is Calibri Light font, dark grey colour.</a:t>
            </a:r>
            <a:endParaRPr/>
          </a:p>
          <a:p>
            <a:pPr indent="0" lvl="0" marL="0" marR="0" rtl="0" algn="l">
              <a:lnSpc>
                <a:spcPct val="90000"/>
              </a:lnSpc>
              <a:spcBef>
                <a:spcPts val="0"/>
              </a:spcBef>
              <a:spcAft>
                <a:spcPts val="0"/>
              </a:spcAft>
              <a:buClr>
                <a:schemeClr val="dk1"/>
              </a:buClr>
              <a:buSzPct val="100000"/>
              <a:buFont typeface="Calibri"/>
              <a:buNone/>
            </a:pPr>
            <a:r>
              <a:t/>
            </a:r>
            <a:endParaRPr b="0" i="0" sz="2613" u="none" cap="none" strike="noStrike">
              <a:solidFill>
                <a:schemeClr val="dk1"/>
              </a:solidFill>
              <a:latin typeface="Open Sans"/>
              <a:ea typeface="Open Sans"/>
              <a:cs typeface="Open Sans"/>
              <a:sym typeface="Open Sans"/>
            </a:endParaRPr>
          </a:p>
          <a:p>
            <a:pPr indent="0" lvl="0" marL="0" marR="0" rtl="0" algn="l">
              <a:lnSpc>
                <a:spcPct val="90000"/>
              </a:lnSpc>
              <a:spcBef>
                <a:spcPts val="0"/>
              </a:spcBef>
              <a:spcAft>
                <a:spcPts val="0"/>
              </a:spcAft>
              <a:buClr>
                <a:schemeClr val="dk1"/>
              </a:buClr>
              <a:buSzPct val="100000"/>
              <a:buFont typeface="Open Sans"/>
              <a:buNone/>
            </a:pPr>
            <a:r>
              <a:rPr b="0" i="0" lang="en-GB" sz="2613" u="none" cap="none" strike="noStrike">
                <a:solidFill>
                  <a:schemeClr val="dk1"/>
                </a:solidFill>
                <a:latin typeface="Open Sans"/>
                <a:ea typeface="Open Sans"/>
                <a:cs typeface="Open Sans"/>
                <a:sym typeface="Open Sans"/>
              </a:rPr>
              <a:t>Font size will depend on how much text you have, but as a general rule try to keep it above 12pt for large posters. </a:t>
            </a:r>
            <a:endParaRPr/>
          </a:p>
          <a:p>
            <a:pPr indent="0" lvl="0" marL="0" marR="0" rtl="0" algn="l">
              <a:lnSpc>
                <a:spcPct val="90000"/>
              </a:lnSpc>
              <a:spcBef>
                <a:spcPts val="0"/>
              </a:spcBef>
              <a:spcAft>
                <a:spcPts val="0"/>
              </a:spcAft>
              <a:buClr>
                <a:schemeClr val="dk1"/>
              </a:buClr>
              <a:buSzPct val="100000"/>
              <a:buFont typeface="Calibri"/>
              <a:buNone/>
            </a:pPr>
            <a:r>
              <a:t/>
            </a:r>
            <a:endParaRPr b="0" i="0" sz="2613" u="none" cap="none" strike="noStrike">
              <a:solidFill>
                <a:schemeClr val="dk1"/>
              </a:solidFill>
              <a:latin typeface="Open Sans"/>
              <a:ea typeface="Open Sans"/>
              <a:cs typeface="Open Sans"/>
              <a:sym typeface="Open Sans"/>
            </a:endParaRPr>
          </a:p>
        </p:txBody>
      </p:sp>
      <p:sp>
        <p:nvSpPr>
          <p:cNvPr id="89" name="Google Shape;89;p1"/>
          <p:cNvSpPr txBox="1"/>
          <p:nvPr/>
        </p:nvSpPr>
        <p:spPr>
          <a:xfrm>
            <a:off x="16156053" y="6303888"/>
            <a:ext cx="5348594" cy="2094992"/>
          </a:xfrm>
          <a:prstGeom prst="rect">
            <a:avLst/>
          </a:prstGeom>
          <a:noFill/>
          <a:ln>
            <a:noFill/>
          </a:ln>
        </p:spPr>
        <p:txBody>
          <a:bodyPr anchorCtr="0" anchor="t" bIns="32275" lIns="64575" spcFirstLastPara="1" rIns="64575" wrap="square" tIns="32275">
            <a:normAutofit fontScale="90000" lnSpcReduction="10000"/>
          </a:bodyPr>
          <a:lstStyle/>
          <a:p>
            <a:pPr indent="0" lvl="0" marL="0" marR="0" rtl="0" algn="l">
              <a:lnSpc>
                <a:spcPct val="90000"/>
              </a:lnSpc>
              <a:spcBef>
                <a:spcPts val="0"/>
              </a:spcBef>
              <a:spcAft>
                <a:spcPts val="0"/>
              </a:spcAft>
              <a:buClr>
                <a:srgbClr val="1B6F4D"/>
              </a:buClr>
              <a:buSzPct val="100000"/>
              <a:buFont typeface="Gill Sans"/>
              <a:buNone/>
            </a:pPr>
            <a:r>
              <a:rPr b="0" i="0" lang="en-GB" sz="3955" u="none" cap="none" strike="noStrike">
                <a:solidFill>
                  <a:srgbClr val="1B6F4D"/>
                </a:solidFill>
                <a:latin typeface="Gill Sans"/>
                <a:ea typeface="Gill Sans"/>
                <a:cs typeface="Gill Sans"/>
                <a:sym typeface="Gill Sans"/>
              </a:rPr>
              <a:t>Section heading</a:t>
            </a:r>
            <a:endParaRPr/>
          </a:p>
          <a:p>
            <a:pPr indent="0" lvl="0" marL="0" marR="0" rtl="0" algn="l">
              <a:lnSpc>
                <a:spcPct val="90000"/>
              </a:lnSpc>
              <a:spcBef>
                <a:spcPts val="0"/>
              </a:spcBef>
              <a:spcAft>
                <a:spcPts val="0"/>
              </a:spcAft>
              <a:buClr>
                <a:schemeClr val="dk1"/>
              </a:buClr>
              <a:buSzPct val="100000"/>
              <a:buFont typeface="Calibri"/>
              <a:buNone/>
            </a:pPr>
            <a:r>
              <a:t/>
            </a:r>
            <a:endParaRPr b="1" i="0" sz="2825" u="none" cap="none" strike="noStrike">
              <a:solidFill>
                <a:srgbClr val="0ABBEF"/>
              </a:solidFill>
              <a:latin typeface="Open Sans"/>
              <a:ea typeface="Open Sans"/>
              <a:cs typeface="Open Sans"/>
              <a:sym typeface="Open Sans"/>
            </a:endParaRPr>
          </a:p>
          <a:p>
            <a:pPr indent="0" lvl="0" marL="0" marR="0" rtl="0" algn="l">
              <a:lnSpc>
                <a:spcPct val="90000"/>
              </a:lnSpc>
              <a:spcBef>
                <a:spcPts val="0"/>
              </a:spcBef>
              <a:spcAft>
                <a:spcPts val="0"/>
              </a:spcAft>
              <a:buClr>
                <a:schemeClr val="dk1"/>
              </a:buClr>
              <a:buSzPct val="100000"/>
              <a:buFont typeface="Open Sans"/>
              <a:buNone/>
            </a:pPr>
            <a:r>
              <a:rPr b="0" i="0" lang="en-GB" sz="2825" u="none" cap="none" strike="noStrike">
                <a:solidFill>
                  <a:schemeClr val="dk1"/>
                </a:solidFill>
                <a:latin typeface="Open Sans"/>
                <a:ea typeface="Open Sans"/>
                <a:cs typeface="Open Sans"/>
                <a:sym typeface="Open Sans"/>
              </a:rPr>
              <a:t>Add and delete text boxes as required. The text boxes are currently all equal width, creating four equal columns. </a:t>
            </a:r>
            <a:endParaRPr b="0" i="0" sz="2825" u="none" cap="none" strike="noStrike">
              <a:solidFill>
                <a:schemeClr val="dk1"/>
              </a:solidFill>
              <a:latin typeface="Open Sans"/>
              <a:ea typeface="Open Sans"/>
              <a:cs typeface="Open Sans"/>
              <a:sym typeface="Open Sans"/>
            </a:endParaRPr>
          </a:p>
        </p:txBody>
      </p:sp>
      <p:sp>
        <p:nvSpPr>
          <p:cNvPr id="90" name="Google Shape;90;p1"/>
          <p:cNvSpPr txBox="1"/>
          <p:nvPr/>
        </p:nvSpPr>
        <p:spPr>
          <a:xfrm>
            <a:off x="8886955" y="6303888"/>
            <a:ext cx="5348594" cy="4586906"/>
          </a:xfrm>
          <a:prstGeom prst="rect">
            <a:avLst/>
          </a:prstGeom>
          <a:noFill/>
          <a:ln>
            <a:noFill/>
          </a:ln>
        </p:spPr>
        <p:txBody>
          <a:bodyPr anchorCtr="0" anchor="t" bIns="32275" lIns="64575" spcFirstLastPara="1" rIns="64575" wrap="square" tIns="32275">
            <a:normAutofit fontScale="97500"/>
          </a:bodyPr>
          <a:lstStyle/>
          <a:p>
            <a:pPr indent="0" lvl="0" marL="0" marR="0" rtl="0" algn="l">
              <a:lnSpc>
                <a:spcPct val="90000"/>
              </a:lnSpc>
              <a:spcBef>
                <a:spcPts val="0"/>
              </a:spcBef>
              <a:spcAft>
                <a:spcPts val="0"/>
              </a:spcAft>
              <a:buClr>
                <a:srgbClr val="1B6F4D"/>
              </a:buClr>
              <a:buSzPct val="100000"/>
              <a:buFont typeface="Gill Sans"/>
              <a:buNone/>
            </a:pPr>
            <a:r>
              <a:rPr b="0" i="0" lang="en-GB" sz="3700" u="none" cap="none" strike="noStrike">
                <a:solidFill>
                  <a:srgbClr val="1B6F4D"/>
                </a:solidFill>
                <a:latin typeface="Gill Sans"/>
                <a:ea typeface="Gill Sans"/>
                <a:cs typeface="Gill Sans"/>
                <a:sym typeface="Gill Sans"/>
              </a:rPr>
              <a:t>Add graphics </a:t>
            </a:r>
            <a:endParaRPr b="0" i="0" sz="3700" u="none" cap="none" strike="noStrike">
              <a:solidFill>
                <a:srgbClr val="1B6F4D"/>
              </a:solidFill>
              <a:latin typeface="Gill Sans"/>
              <a:ea typeface="Gill Sans"/>
              <a:cs typeface="Gill Sans"/>
              <a:sym typeface="Gill Sans"/>
            </a:endParaRPr>
          </a:p>
          <a:p>
            <a:pPr indent="0" lvl="0" marL="0" marR="0" rtl="0" algn="l">
              <a:lnSpc>
                <a:spcPct val="90000"/>
              </a:lnSpc>
              <a:spcBef>
                <a:spcPts val="0"/>
              </a:spcBef>
              <a:spcAft>
                <a:spcPts val="0"/>
              </a:spcAft>
              <a:buClr>
                <a:schemeClr val="dk1"/>
              </a:buClr>
              <a:buSzPct val="100000"/>
              <a:buFont typeface="Calibri"/>
              <a:buNone/>
            </a:pPr>
            <a:r>
              <a:t/>
            </a:r>
            <a:endParaRPr b="1" i="0" sz="2613" u="none" cap="none" strike="noStrike">
              <a:solidFill>
                <a:srgbClr val="0ABBEF"/>
              </a:solidFill>
              <a:latin typeface="Open Sans"/>
              <a:ea typeface="Open Sans"/>
              <a:cs typeface="Open Sans"/>
              <a:sym typeface="Open Sans"/>
            </a:endParaRPr>
          </a:p>
          <a:p>
            <a:pPr indent="0" lvl="0" marL="0" marR="0" rtl="0" algn="l">
              <a:lnSpc>
                <a:spcPct val="90000"/>
              </a:lnSpc>
              <a:spcBef>
                <a:spcPts val="0"/>
              </a:spcBef>
              <a:spcAft>
                <a:spcPts val="0"/>
              </a:spcAft>
              <a:buClr>
                <a:schemeClr val="dk1"/>
              </a:buClr>
              <a:buSzPct val="100000"/>
              <a:buFont typeface="Open Sans"/>
              <a:buNone/>
            </a:pPr>
            <a:r>
              <a:rPr b="0" i="0" lang="en-GB" sz="2613" u="none" cap="none" strike="noStrike">
                <a:solidFill>
                  <a:schemeClr val="dk1"/>
                </a:solidFill>
                <a:latin typeface="Open Sans"/>
                <a:ea typeface="Open Sans"/>
                <a:cs typeface="Open Sans"/>
                <a:sym typeface="Open Sans"/>
              </a:rPr>
              <a:t>Add graphics by selecting the ‘insert’ tab in the toolbar. Select ‘pictures’ and choose your graphic. Try to resize your graphics to match the width of each column. Bare in mind that you will need a high-quality image resolution if you are using a large paper size such as A1 or A0. </a:t>
            </a:r>
            <a:endParaRPr b="0" i="0" sz="2613" u="none" cap="none" strike="noStrike">
              <a:solidFill>
                <a:schemeClr val="dk1"/>
              </a:solidFill>
              <a:latin typeface="Open Sans"/>
              <a:ea typeface="Open Sans"/>
              <a:cs typeface="Open Sans"/>
              <a:sym typeface="Open Sans"/>
            </a:endParaRPr>
          </a:p>
        </p:txBody>
      </p:sp>
      <p:pic>
        <p:nvPicPr>
          <p:cNvPr id="91" name="Google Shape;91;p1"/>
          <p:cNvPicPr preferRelativeResize="0"/>
          <p:nvPr/>
        </p:nvPicPr>
        <p:blipFill rotWithShape="1">
          <a:blip r:embed="rId4">
            <a:alphaModFix/>
          </a:blip>
          <a:srcRect b="0" l="0" r="0" t="0"/>
          <a:stretch/>
        </p:blipFill>
        <p:spPr>
          <a:xfrm>
            <a:off x="16134170" y="9081488"/>
            <a:ext cx="5348594" cy="6919033"/>
          </a:xfrm>
          <a:prstGeom prst="rect">
            <a:avLst/>
          </a:prstGeom>
          <a:noFill/>
          <a:ln>
            <a:noFill/>
          </a:ln>
        </p:spPr>
      </p:pic>
      <p:sp>
        <p:nvSpPr>
          <p:cNvPr id="92" name="Google Shape;92;p1"/>
          <p:cNvSpPr txBox="1"/>
          <p:nvPr/>
        </p:nvSpPr>
        <p:spPr>
          <a:xfrm>
            <a:off x="16156053" y="16515477"/>
            <a:ext cx="5348594" cy="961524"/>
          </a:xfrm>
          <a:prstGeom prst="rect">
            <a:avLst/>
          </a:prstGeom>
          <a:noFill/>
          <a:ln>
            <a:noFill/>
          </a:ln>
        </p:spPr>
        <p:txBody>
          <a:bodyPr anchorCtr="0" anchor="t" bIns="32275" lIns="64575" spcFirstLastPara="1" rIns="64575" wrap="square" tIns="32275">
            <a:normAutofit fontScale="97500"/>
          </a:bodyPr>
          <a:lstStyle/>
          <a:p>
            <a:pPr indent="0" lvl="0" marL="0" marR="0" rtl="0" algn="ctr">
              <a:lnSpc>
                <a:spcPct val="90000"/>
              </a:lnSpc>
              <a:spcBef>
                <a:spcPts val="0"/>
              </a:spcBef>
              <a:spcAft>
                <a:spcPts val="0"/>
              </a:spcAft>
              <a:buClr>
                <a:schemeClr val="dk1"/>
              </a:buClr>
              <a:buSzPct val="100000"/>
              <a:buFont typeface="Open Sans"/>
              <a:buNone/>
            </a:pPr>
            <a:r>
              <a:rPr b="1" i="0" lang="en-GB" sz="2613" u="none" cap="none" strike="noStrike">
                <a:solidFill>
                  <a:schemeClr val="dk1"/>
                </a:solidFill>
                <a:latin typeface="Open Sans"/>
                <a:ea typeface="Open Sans"/>
                <a:cs typeface="Open Sans"/>
                <a:sym typeface="Open Sans"/>
              </a:rPr>
              <a:t>Figure 2: </a:t>
            </a:r>
            <a:r>
              <a:rPr b="0" i="0" lang="en-GB" sz="2613" u="none" cap="none" strike="noStrike">
                <a:solidFill>
                  <a:schemeClr val="dk1"/>
                </a:solidFill>
                <a:latin typeface="Open Sans"/>
                <a:ea typeface="Open Sans"/>
                <a:cs typeface="Open Sans"/>
                <a:sym typeface="Open Sans"/>
              </a:rPr>
              <a:t>The UK’s permanent weather radar network.</a:t>
            </a:r>
            <a:endParaRPr b="0" i="0" sz="2613" u="none" cap="none" strike="noStrike">
              <a:solidFill>
                <a:schemeClr val="dk1"/>
              </a:solidFill>
              <a:latin typeface="Open Sans"/>
              <a:ea typeface="Open Sans"/>
              <a:cs typeface="Open Sans"/>
              <a:sym typeface="Open Sans"/>
            </a:endParaRPr>
          </a:p>
        </p:txBody>
      </p:sp>
      <p:sp>
        <p:nvSpPr>
          <p:cNvPr id="93" name="Google Shape;93;p1"/>
          <p:cNvSpPr txBox="1"/>
          <p:nvPr/>
        </p:nvSpPr>
        <p:spPr>
          <a:xfrm>
            <a:off x="1617856" y="11507302"/>
            <a:ext cx="5348594" cy="4338291"/>
          </a:xfrm>
          <a:prstGeom prst="rect">
            <a:avLst/>
          </a:prstGeom>
          <a:noFill/>
          <a:ln>
            <a:noFill/>
          </a:ln>
        </p:spPr>
        <p:txBody>
          <a:bodyPr anchorCtr="0" anchor="t" bIns="32275" lIns="64575" spcFirstLastPara="1" rIns="64575" wrap="square" tIns="32275">
            <a:normAutofit fontScale="97500"/>
          </a:bodyPr>
          <a:lstStyle/>
          <a:p>
            <a:pPr indent="0" lvl="0" marL="0" marR="0" rtl="0" algn="l">
              <a:lnSpc>
                <a:spcPct val="90000"/>
              </a:lnSpc>
              <a:spcBef>
                <a:spcPts val="0"/>
              </a:spcBef>
              <a:spcAft>
                <a:spcPts val="0"/>
              </a:spcAft>
              <a:buClr>
                <a:srgbClr val="186F4D"/>
              </a:buClr>
              <a:buSzPct val="100000"/>
              <a:buFont typeface="Gill Sans"/>
              <a:buNone/>
            </a:pPr>
            <a:r>
              <a:rPr b="0" i="0" lang="en-GB" sz="3700" u="none" cap="none" strike="noStrike">
                <a:solidFill>
                  <a:srgbClr val="186F4D"/>
                </a:solidFill>
                <a:latin typeface="Gill Sans"/>
                <a:ea typeface="Gill Sans"/>
                <a:cs typeface="Gill Sans"/>
                <a:sym typeface="Gill Sans"/>
              </a:rPr>
              <a:t>NCAS colours</a:t>
            </a:r>
            <a:endParaRPr/>
          </a:p>
          <a:p>
            <a:pPr indent="0" lvl="0" marL="0" marR="0" rtl="0" algn="l">
              <a:lnSpc>
                <a:spcPct val="90000"/>
              </a:lnSpc>
              <a:spcBef>
                <a:spcPts val="0"/>
              </a:spcBef>
              <a:spcAft>
                <a:spcPts val="0"/>
              </a:spcAft>
              <a:buClr>
                <a:schemeClr val="dk1"/>
              </a:buClr>
              <a:buSzPct val="100000"/>
              <a:buFont typeface="Calibri"/>
              <a:buNone/>
            </a:pPr>
            <a:r>
              <a:t/>
            </a:r>
            <a:endParaRPr b="1" i="0" sz="2613" u="none" cap="none" strike="noStrike">
              <a:solidFill>
                <a:schemeClr val="dk1"/>
              </a:solidFill>
              <a:latin typeface="Open Sans"/>
              <a:ea typeface="Open Sans"/>
              <a:cs typeface="Open Sans"/>
              <a:sym typeface="Open Sans"/>
            </a:endParaRPr>
          </a:p>
          <a:p>
            <a:pPr indent="0" lvl="0" marL="0" marR="0" rtl="0" algn="l">
              <a:lnSpc>
                <a:spcPct val="90000"/>
              </a:lnSpc>
              <a:spcBef>
                <a:spcPts val="0"/>
              </a:spcBef>
              <a:spcAft>
                <a:spcPts val="0"/>
              </a:spcAft>
              <a:buClr>
                <a:schemeClr val="dk1"/>
              </a:buClr>
              <a:buSzPct val="100000"/>
              <a:buFont typeface="Open Sans"/>
              <a:buNone/>
            </a:pPr>
            <a:r>
              <a:rPr b="0" i="0" lang="en-GB" sz="2613" u="none" cap="none" strike="noStrike">
                <a:solidFill>
                  <a:schemeClr val="dk1"/>
                </a:solidFill>
                <a:latin typeface="Open Sans"/>
                <a:ea typeface="Open Sans"/>
                <a:cs typeface="Open Sans"/>
                <a:sym typeface="Open Sans"/>
              </a:rPr>
              <a:t>You can select the NCAS green colour using the eyedropper tool, or you can choose to enter a custom colour. The RGB code for the NCAS dark green is 24,111, 77</a:t>
            </a:r>
            <a:endParaRPr/>
          </a:p>
          <a:p>
            <a:pPr indent="0" lvl="0" marL="0" marR="0" rtl="0" algn="l">
              <a:lnSpc>
                <a:spcPct val="90000"/>
              </a:lnSpc>
              <a:spcBef>
                <a:spcPts val="0"/>
              </a:spcBef>
              <a:spcAft>
                <a:spcPts val="0"/>
              </a:spcAft>
              <a:buClr>
                <a:schemeClr val="dk1"/>
              </a:buClr>
              <a:buSzPct val="100000"/>
              <a:buFont typeface="Open Sans"/>
              <a:buNone/>
            </a:pPr>
            <a:r>
              <a:rPr b="0" i="0" lang="en-GB" sz="2613" u="none" cap="none" strike="noStrike">
                <a:solidFill>
                  <a:schemeClr val="dk1"/>
                </a:solidFill>
                <a:latin typeface="Open Sans"/>
                <a:ea typeface="Open Sans"/>
                <a:cs typeface="Open Sans"/>
                <a:sym typeface="Open Sans"/>
              </a:rPr>
              <a:t>Paragraph text is</a:t>
            </a:r>
            <a:endParaRPr b="0" i="0" sz="2613" u="none" cap="none" strike="noStrike">
              <a:solidFill>
                <a:schemeClr val="dk1"/>
              </a:solidFill>
              <a:latin typeface="Calibri"/>
              <a:ea typeface="Calibri"/>
              <a:cs typeface="Calibri"/>
              <a:sym typeface="Calibri"/>
            </a:endParaRPr>
          </a:p>
        </p:txBody>
      </p:sp>
      <p:sp>
        <p:nvSpPr>
          <p:cNvPr id="94" name="Google Shape;94;p1"/>
          <p:cNvSpPr txBox="1"/>
          <p:nvPr/>
        </p:nvSpPr>
        <p:spPr>
          <a:xfrm>
            <a:off x="23425152" y="6303887"/>
            <a:ext cx="5348594" cy="3054202"/>
          </a:xfrm>
          <a:prstGeom prst="rect">
            <a:avLst/>
          </a:prstGeom>
          <a:noFill/>
          <a:ln>
            <a:noFill/>
          </a:ln>
        </p:spPr>
        <p:txBody>
          <a:bodyPr anchorCtr="0" anchor="t" bIns="32275" lIns="64575" spcFirstLastPara="1" rIns="64575" wrap="square" tIns="32275">
            <a:normAutofit fontScale="97500"/>
          </a:bodyPr>
          <a:lstStyle/>
          <a:p>
            <a:pPr indent="0" lvl="0" marL="0" marR="0" rtl="0" algn="l">
              <a:lnSpc>
                <a:spcPct val="90000"/>
              </a:lnSpc>
              <a:spcBef>
                <a:spcPts val="0"/>
              </a:spcBef>
              <a:spcAft>
                <a:spcPts val="0"/>
              </a:spcAft>
              <a:buClr>
                <a:srgbClr val="1B6F4D"/>
              </a:buClr>
              <a:buSzPct val="100000"/>
              <a:buFont typeface="Gill Sans"/>
              <a:buNone/>
            </a:pPr>
            <a:r>
              <a:rPr b="0" i="0" lang="en-GB" sz="3700" u="none" cap="none" strike="noStrike">
                <a:solidFill>
                  <a:srgbClr val="1B6F4D"/>
                </a:solidFill>
                <a:latin typeface="Gill Sans"/>
                <a:ea typeface="Gill Sans"/>
                <a:cs typeface="Gill Sans"/>
                <a:sym typeface="Gill Sans"/>
              </a:rPr>
              <a:t>Acknowledgements</a:t>
            </a:r>
            <a:endParaRPr/>
          </a:p>
          <a:p>
            <a:pPr indent="0" lvl="0" marL="0" marR="0" rtl="0" algn="l">
              <a:lnSpc>
                <a:spcPct val="90000"/>
              </a:lnSpc>
              <a:spcBef>
                <a:spcPts val="0"/>
              </a:spcBef>
              <a:spcAft>
                <a:spcPts val="0"/>
              </a:spcAft>
              <a:buClr>
                <a:schemeClr val="dk1"/>
              </a:buClr>
              <a:buSzPct val="100000"/>
              <a:buFont typeface="Calibri"/>
              <a:buNone/>
            </a:pPr>
            <a:r>
              <a:t/>
            </a:r>
            <a:endParaRPr b="1" i="0" sz="2613" u="none" cap="none" strike="noStrike">
              <a:solidFill>
                <a:schemeClr val="dk1"/>
              </a:solidFill>
              <a:latin typeface="Open Sans"/>
              <a:ea typeface="Open Sans"/>
              <a:cs typeface="Open Sans"/>
              <a:sym typeface="Open Sans"/>
            </a:endParaRPr>
          </a:p>
          <a:p>
            <a:pPr indent="0" lvl="0" marL="0" marR="0" rtl="0" algn="l">
              <a:lnSpc>
                <a:spcPct val="90000"/>
              </a:lnSpc>
              <a:spcBef>
                <a:spcPts val="0"/>
              </a:spcBef>
              <a:spcAft>
                <a:spcPts val="0"/>
              </a:spcAft>
              <a:buClr>
                <a:schemeClr val="dk1"/>
              </a:buClr>
              <a:buSzPct val="100000"/>
              <a:buFont typeface="Open Sans"/>
              <a:buNone/>
            </a:pPr>
            <a:r>
              <a:rPr b="0" i="0" lang="en-GB" sz="2613" u="none" cap="none" strike="noStrike">
                <a:solidFill>
                  <a:schemeClr val="dk1"/>
                </a:solidFill>
                <a:latin typeface="Open Sans"/>
                <a:ea typeface="Open Sans"/>
                <a:cs typeface="Open Sans"/>
                <a:sym typeface="Open Sans"/>
              </a:rPr>
              <a:t>Remember to add organisational logos to the bottom of the page, four partner logos have already been added as an example. </a:t>
            </a:r>
            <a:endParaRPr b="0" i="0" sz="2613" u="none" cap="none" strike="noStrike">
              <a:solidFill>
                <a:schemeClr val="dk1"/>
              </a:solidFill>
              <a:latin typeface="Open Sans"/>
              <a:ea typeface="Open Sans"/>
              <a:cs typeface="Open Sans"/>
              <a:sym typeface="Open Sans"/>
            </a:endParaRPr>
          </a:p>
        </p:txBody>
      </p:sp>
      <p:sp>
        <p:nvSpPr>
          <p:cNvPr id="95" name="Google Shape;95;p1"/>
          <p:cNvSpPr txBox="1"/>
          <p:nvPr/>
        </p:nvSpPr>
        <p:spPr>
          <a:xfrm>
            <a:off x="5194399" y="4545685"/>
            <a:ext cx="19528044" cy="793329"/>
          </a:xfrm>
          <a:prstGeom prst="rect">
            <a:avLst/>
          </a:prstGeom>
          <a:noFill/>
          <a:ln>
            <a:noFill/>
          </a:ln>
        </p:spPr>
        <p:txBody>
          <a:bodyPr anchorCtr="0" anchor="t" bIns="32275" lIns="64575" spcFirstLastPara="1" rIns="64575" wrap="square" tIns="32275">
            <a:normAutofit/>
          </a:bodyPr>
          <a:lstStyle/>
          <a:p>
            <a:pPr indent="0" lvl="0" marL="0" marR="0" rtl="0" algn="ctr">
              <a:lnSpc>
                <a:spcPct val="90000"/>
              </a:lnSpc>
              <a:spcBef>
                <a:spcPts val="0"/>
              </a:spcBef>
              <a:spcAft>
                <a:spcPts val="0"/>
              </a:spcAft>
              <a:buClr>
                <a:schemeClr val="lt1"/>
              </a:buClr>
              <a:buSzPts val="2543"/>
              <a:buFont typeface="Arial"/>
              <a:buNone/>
            </a:pPr>
            <a:r>
              <a:rPr b="0" i="1" lang="en-GB" sz="2543" u="none" cap="none" strike="noStrike">
                <a:solidFill>
                  <a:schemeClr val="lt1"/>
                </a:solidFill>
                <a:latin typeface="Gill Sans"/>
                <a:ea typeface="Gill Sans"/>
                <a:cs typeface="Gill Sans"/>
                <a:sym typeface="Gill Sans"/>
              </a:rPr>
              <a:t>University of Leeds, University of Leeds, University of Leeds, University of Leeds, University of Leeds, University of Leeds</a:t>
            </a:r>
            <a:endParaRPr/>
          </a:p>
        </p:txBody>
      </p:sp>
      <p:pic>
        <p:nvPicPr>
          <p:cNvPr id="96" name="Google Shape;96;p1"/>
          <p:cNvPicPr preferRelativeResize="0"/>
          <p:nvPr/>
        </p:nvPicPr>
        <p:blipFill>
          <a:blip r:embed="rId5">
            <a:alphaModFix/>
          </a:blip>
          <a:stretch>
            <a:fillRect/>
          </a:stretch>
        </p:blipFill>
        <p:spPr>
          <a:xfrm>
            <a:off x="24722449" y="19307242"/>
            <a:ext cx="4051299" cy="1030523"/>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2018-05-14T14:36:25Z</dcterms:created>
  <dc:creator>Nathan Betts</dc:creator>
</cp:coreProperties>
</file>